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0"/>
  </p:notesMasterIdLst>
  <p:sldIdLst>
    <p:sldId id="256" r:id="rId2"/>
    <p:sldId id="257" r:id="rId3"/>
    <p:sldId id="424" r:id="rId4"/>
    <p:sldId id="425" r:id="rId5"/>
    <p:sldId id="426" r:id="rId6"/>
    <p:sldId id="267" r:id="rId7"/>
    <p:sldId id="258" r:id="rId8"/>
    <p:sldId id="311" r:id="rId9"/>
    <p:sldId id="269" r:id="rId10"/>
    <p:sldId id="270" r:id="rId11"/>
    <p:sldId id="271" r:id="rId12"/>
    <p:sldId id="312" r:id="rId13"/>
    <p:sldId id="313" r:id="rId14"/>
    <p:sldId id="316" r:id="rId15"/>
    <p:sldId id="317" r:id="rId16"/>
    <p:sldId id="315" r:id="rId17"/>
    <p:sldId id="314" r:id="rId18"/>
    <p:sldId id="319" r:id="rId19"/>
    <p:sldId id="320" r:id="rId20"/>
    <p:sldId id="318" r:id="rId21"/>
    <p:sldId id="321" r:id="rId22"/>
    <p:sldId id="322" r:id="rId23"/>
    <p:sldId id="500" r:id="rId24"/>
    <p:sldId id="390" r:id="rId25"/>
    <p:sldId id="391" r:id="rId26"/>
    <p:sldId id="392" r:id="rId27"/>
    <p:sldId id="379" r:id="rId28"/>
    <p:sldId id="454" r:id="rId29"/>
    <p:sldId id="455" r:id="rId30"/>
    <p:sldId id="456" r:id="rId31"/>
    <p:sldId id="457" r:id="rId32"/>
    <p:sldId id="458" r:id="rId33"/>
    <p:sldId id="459" r:id="rId34"/>
    <p:sldId id="460" r:id="rId35"/>
    <p:sldId id="461" r:id="rId36"/>
    <p:sldId id="462" r:id="rId37"/>
    <p:sldId id="463" r:id="rId38"/>
    <p:sldId id="464" r:id="rId39"/>
    <p:sldId id="465" r:id="rId40"/>
    <p:sldId id="466" r:id="rId41"/>
    <p:sldId id="467" r:id="rId42"/>
    <p:sldId id="468" r:id="rId43"/>
    <p:sldId id="469" r:id="rId44"/>
    <p:sldId id="470" r:id="rId45"/>
    <p:sldId id="471" r:id="rId46"/>
    <p:sldId id="472" r:id="rId47"/>
    <p:sldId id="473" r:id="rId48"/>
    <p:sldId id="474" r:id="rId49"/>
    <p:sldId id="294" r:id="rId50"/>
    <p:sldId id="295" r:id="rId51"/>
    <p:sldId id="297" r:id="rId52"/>
    <p:sldId id="296" r:id="rId53"/>
    <p:sldId id="298" r:id="rId54"/>
    <p:sldId id="375" r:id="rId55"/>
    <p:sldId id="376" r:id="rId56"/>
    <p:sldId id="377" r:id="rId57"/>
    <p:sldId id="330" r:id="rId58"/>
    <p:sldId id="331" r:id="rId59"/>
    <p:sldId id="419" r:id="rId60"/>
    <p:sldId id="422" r:id="rId61"/>
    <p:sldId id="418" r:id="rId62"/>
    <p:sldId id="262" r:id="rId63"/>
    <p:sldId id="413" r:id="rId64"/>
    <p:sldId id="423" r:id="rId65"/>
    <p:sldId id="421" r:id="rId66"/>
    <p:sldId id="414" r:id="rId67"/>
    <p:sldId id="334" r:id="rId68"/>
    <p:sldId id="393" r:id="rId69"/>
    <p:sldId id="394" r:id="rId70"/>
    <p:sldId id="395" r:id="rId71"/>
    <p:sldId id="396" r:id="rId72"/>
    <p:sldId id="397" r:id="rId73"/>
    <p:sldId id="398" r:id="rId74"/>
    <p:sldId id="399" r:id="rId75"/>
    <p:sldId id="400" r:id="rId76"/>
    <p:sldId id="401" r:id="rId77"/>
    <p:sldId id="402" r:id="rId78"/>
    <p:sldId id="403" r:id="rId79"/>
    <p:sldId id="404" r:id="rId80"/>
    <p:sldId id="405" r:id="rId81"/>
    <p:sldId id="406" r:id="rId82"/>
    <p:sldId id="407" r:id="rId83"/>
    <p:sldId id="408" r:id="rId84"/>
    <p:sldId id="501" r:id="rId85"/>
    <p:sldId id="410" r:id="rId86"/>
    <p:sldId id="411" r:id="rId87"/>
    <p:sldId id="412" r:id="rId88"/>
    <p:sldId id="496" r:id="rId89"/>
    <p:sldId id="497" r:id="rId90"/>
    <p:sldId id="498" r:id="rId91"/>
    <p:sldId id="499" r:id="rId92"/>
    <p:sldId id="502" r:id="rId93"/>
    <p:sldId id="503" r:id="rId94"/>
    <p:sldId id="353" r:id="rId95"/>
    <p:sldId id="475" r:id="rId96"/>
    <p:sldId id="476" r:id="rId97"/>
    <p:sldId id="477" r:id="rId98"/>
    <p:sldId id="478" r:id="rId99"/>
    <p:sldId id="479" r:id="rId100"/>
    <p:sldId id="480" r:id="rId101"/>
    <p:sldId id="481" r:id="rId102"/>
    <p:sldId id="482" r:id="rId103"/>
    <p:sldId id="483" r:id="rId104"/>
    <p:sldId id="484" r:id="rId105"/>
    <p:sldId id="485" r:id="rId106"/>
    <p:sldId id="486" r:id="rId107"/>
    <p:sldId id="487" r:id="rId108"/>
    <p:sldId id="488" r:id="rId109"/>
    <p:sldId id="489" r:id="rId110"/>
    <p:sldId id="490" r:id="rId111"/>
    <p:sldId id="491" r:id="rId112"/>
    <p:sldId id="492" r:id="rId113"/>
    <p:sldId id="493" r:id="rId114"/>
    <p:sldId id="494" r:id="rId115"/>
    <p:sldId id="495" r:id="rId116"/>
    <p:sldId id="264" r:id="rId117"/>
    <p:sldId id="415" r:id="rId118"/>
    <p:sldId id="265" r:id="rId119"/>
  </p:sldIdLst>
  <p:sldSz cx="12192000" cy="6858000"/>
  <p:notesSz cx="6858000" cy="9144000"/>
  <p:defaultTextStyle>
    <a:defPPr>
      <a:defRPr lang="en-L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3388"/>
    <a:srgbClr val="673D8B"/>
    <a:srgbClr val="C1B1A3"/>
    <a:srgbClr val="E3CEC5"/>
    <a:srgbClr val="D2BFB6"/>
    <a:srgbClr val="A4938B"/>
    <a:srgbClr val="A1353E"/>
    <a:srgbClr val="FCFFE6"/>
    <a:srgbClr val="F5A2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29"/>
    <p:restoredTop sz="97052"/>
  </p:normalViewPr>
  <p:slideViewPr>
    <p:cSldViewPr snapToGrid="0">
      <p:cViewPr varScale="1">
        <p:scale>
          <a:sx n="208" d="100"/>
          <a:sy n="208" d="100"/>
        </p:scale>
        <p:origin x="9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4481CA-E26D-4046-A3BD-FA11BB08B04D}" type="datetimeFigureOut">
              <a:rPr lang="en-LB" smtClean="0"/>
              <a:t>19/07/2024</a:t>
            </a:fld>
            <a:endParaRPr lang="en-L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159DD-9E3F-D44C-B7DF-9D8A7E942DF4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816156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591040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83019898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105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86724659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106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92710032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107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90522959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108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19193009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109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78078066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110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47157173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111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40569590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112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153840125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113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35968474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114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86722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16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953566764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115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598370247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116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105115726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117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95504849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118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284571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0227295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2409568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19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0005590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20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3636865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2611332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0456641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1781234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547442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0802158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7818071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26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4282937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8145276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9034009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29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3491002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30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2438960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098939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959880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803016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898109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093540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6482466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36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6403777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2800740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8672465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39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9271003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40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9052295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1919300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7807806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4715717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405695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9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5349135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1538401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46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3596847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867224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5983702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49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39846215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50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067321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2247536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9548175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6242356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693056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10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89024448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93750302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56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45957282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71170386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6019727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59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1348826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60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713122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22085240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55807301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19490598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330896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76607472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70965746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66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63284884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41422505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11545801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69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43664044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70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28082313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71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41633028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72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40251059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73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49385134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74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885696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93618085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75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81421725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76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53594376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77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11052683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78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11561043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79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74504995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80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15437099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81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1932935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82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90378605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83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60394281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84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806115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33980700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85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18889754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86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69250960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87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69980516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88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50942341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89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32906544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90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46714296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91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03348585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92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43208114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93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65885054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94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024591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9512944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95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90340094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96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34910023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97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24389605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98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0989397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99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9598802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100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8030160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101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89810974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102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64824664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103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64037772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104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280074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E64B-7656-CDA4-416B-D21AFA155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38AB53-2B31-E79D-0EB5-3EC1C959E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F5A36-2B2F-1B2B-8B58-2605382A5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19/07/2024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B8F7A-5285-5E93-297F-2818E8721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21EE2-37C2-7B47-B444-DCB73763D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258883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882A5-CF60-F20E-B357-BCB4D1307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B25865-BC06-E749-268B-6FFBD936C8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F5034-AACE-6777-7911-AB63ACAEC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19/07/2024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69DD9-43A1-FB97-46C7-9D99256DB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3DC7E-3AFC-C7B4-40CA-BCDED9526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50286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3C4DBC-7AB0-D924-0CA5-4333261FA1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CBA4AE-4C18-1F09-02E2-F47112181E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914C3-7F54-5787-A2F3-0ACBAC26E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19/07/2024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2B159-1C03-9B97-7D64-8F193C88B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20CF3-E28B-EE10-13CE-0F452C2F2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838965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749F5-ADB4-0E00-64CA-4F2727364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5FCE9-302A-C287-65C6-94DBBFCAD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21E11-D5D7-103D-888D-9EA861168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19/07/2024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37210-BE62-B8BF-DCDA-403DF5F04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DFFEE-6F40-B35A-4C20-65DF60415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548255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9F3CF-8A02-4FB3-DFEE-A53BDBF01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CAA4E8-2D26-4555-829B-5C25FC4B1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975C7-075C-5E3F-E023-6DA271AB3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19/07/2024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355A6-B56C-DE36-DA4F-A7C0BE242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E012C-77A8-C853-A2DC-D87E579C1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466205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4701E-D8DB-CF0F-A43D-0D60F0649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04E89-4E32-33AC-1F50-5554664A7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FCD9CC-2228-CABD-D057-E20C223AC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183592-6866-2053-D5E3-FB58929A3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19/07/2024</a:t>
            </a:fld>
            <a:endParaRPr lang="en-L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D35A3B-3512-203D-C816-F9EA1208B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F98B47-66C5-6C1B-6077-8BC6F5FE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171921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734B7-DF3D-5A6B-E826-818428D2F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8EB44-A35C-1201-D402-10F98D940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A8AC56-9FDB-D92F-CF9F-5C9B2558E0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F45DE6-6CD5-790D-088F-8A3CD6D43A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FC37B2-A719-0E79-8037-C5D64AE74C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A17968-0A89-B79A-D53F-A03D3FF0B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19/07/2024</a:t>
            </a:fld>
            <a:endParaRPr lang="en-L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DC9181-322C-DEF5-5406-E46AB32FA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2AFD6D-291D-9175-9467-6617C3B45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535777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5C2B2-8711-248F-299A-D79F5F0FA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59AC6A-E963-E89F-A877-5FFA39720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19/07/2024</a:t>
            </a:fld>
            <a:endParaRPr lang="en-L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A56266-9776-A6E6-BA69-D6AD171B3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79A7E-68E5-90BC-C034-1E92C4BF0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954824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0AAEAA-DE28-B524-9F17-BB2206CFD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19/07/2024</a:t>
            </a:fld>
            <a:endParaRPr lang="en-L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1CA87F-C376-2BEB-2C3A-2268F4866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A10098-10C2-4C08-E824-B6F555511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021243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BD47E-DBFC-6F9B-C0A7-BD9C35BBE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CD45C-A184-A030-2094-1CD9CA18E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8598D1-C6C2-A0A1-C42A-A2075A358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4CD129-83B3-630C-D30C-A28048D57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19/07/2024</a:t>
            </a:fld>
            <a:endParaRPr lang="en-L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A8B32-FFBA-4AF0-1267-BBE069416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4800F8-CBC0-49BB-F87B-1C6EFC1A8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293732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DC51A-2D43-944F-2DA8-27F33227F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95BB49-4817-B69E-C938-048B860E1C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L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B4BD71-B564-FE1D-5220-8E502FB5ED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E6F293-F064-BB20-39CE-7BF40DC0C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19/07/2024</a:t>
            </a:fld>
            <a:endParaRPr lang="en-L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431226-5437-FA89-B4E1-862604F18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5076D6-0201-7EBD-6079-62C5BE7B6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954813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74DC38-AA81-49AA-BA48-CF418A7D4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38958-F8F2-D75C-745F-F65B811A4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CF06A-EA29-F920-F00C-25DE2AD4A5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137D7-BF41-6E40-90C9-B2AC714A403B}" type="datetimeFigureOut">
              <a:rPr lang="en-LB" smtClean="0"/>
              <a:t>19/07/2024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E384E-0B35-61E8-0FF9-84589501C9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19677-D93E-4C86-813B-8E47E20578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45148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1.emf"/><Relationship Id="rId4" Type="http://schemas.openxmlformats.org/officeDocument/2006/relationships/image" Target="../media/image5.e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1.emf"/><Relationship Id="rId4" Type="http://schemas.openxmlformats.org/officeDocument/2006/relationships/image" Target="../media/image5.em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1.emf"/><Relationship Id="rId4" Type="http://schemas.openxmlformats.org/officeDocument/2006/relationships/image" Target="../media/image5.em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1.emf"/><Relationship Id="rId4" Type="http://schemas.openxmlformats.org/officeDocument/2006/relationships/image" Target="../media/image5.em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1.emf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1.emf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1.emf"/><Relationship Id="rId4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1.emf"/><Relationship Id="rId4" Type="http://schemas.openxmlformats.org/officeDocument/2006/relationships/image" Target="../media/image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1.emf"/><Relationship Id="rId4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1.emf"/><Relationship Id="rId4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1.emf"/><Relationship Id="rId4" Type="http://schemas.openxmlformats.org/officeDocument/2006/relationships/image" Target="../media/image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1.emf"/><Relationship Id="rId4" Type="http://schemas.openxmlformats.org/officeDocument/2006/relationships/image" Target="../media/image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1.emf"/><Relationship Id="rId4" Type="http://schemas.openxmlformats.org/officeDocument/2006/relationships/image" Target="../media/image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1.emf"/><Relationship Id="rId4" Type="http://schemas.openxmlformats.org/officeDocument/2006/relationships/image" Target="../media/image4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em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1.emf"/><Relationship Id="rId4" Type="http://schemas.openxmlformats.org/officeDocument/2006/relationships/image" Target="../media/image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1.emf"/><Relationship Id="rId4" Type="http://schemas.openxmlformats.org/officeDocument/2006/relationships/image" Target="../media/image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1.emf"/><Relationship Id="rId4" Type="http://schemas.openxmlformats.org/officeDocument/2006/relationships/image" Target="../media/image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1.emf"/><Relationship Id="rId4" Type="http://schemas.openxmlformats.org/officeDocument/2006/relationships/image" Target="../media/image5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1.emf"/><Relationship Id="rId4" Type="http://schemas.openxmlformats.org/officeDocument/2006/relationships/image" Target="../media/image5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1.emf"/><Relationship Id="rId4" Type="http://schemas.openxmlformats.org/officeDocument/2006/relationships/image" Target="../media/image5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em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em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4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em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em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3.xml"/><Relationship Id="rId9" Type="http://schemas.openxmlformats.org/officeDocument/2006/relationships/image" Target="../media/image1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1.emf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em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1.emf"/><Relationship Id="rId4" Type="http://schemas.openxmlformats.org/officeDocument/2006/relationships/image" Target="../media/image4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1.emf"/><Relationship Id="rId4" Type="http://schemas.openxmlformats.org/officeDocument/2006/relationships/image" Target="../media/image4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1.emf"/><Relationship Id="rId4" Type="http://schemas.openxmlformats.org/officeDocument/2006/relationships/image" Target="../media/image4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1.emf"/><Relationship Id="rId4" Type="http://schemas.openxmlformats.org/officeDocument/2006/relationships/image" Target="../media/image4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1.emf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1.emf"/><Relationship Id="rId4" Type="http://schemas.openxmlformats.org/officeDocument/2006/relationships/image" Target="../media/image4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1.emf"/><Relationship Id="rId4" Type="http://schemas.openxmlformats.org/officeDocument/2006/relationships/image" Target="../media/image4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1.emf"/><Relationship Id="rId4" Type="http://schemas.openxmlformats.org/officeDocument/2006/relationships/image" Target="../media/image4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1.emf"/><Relationship Id="rId4" Type="http://schemas.openxmlformats.org/officeDocument/2006/relationships/image" Target="../media/image4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1.emf"/><Relationship Id="rId4" Type="http://schemas.openxmlformats.org/officeDocument/2006/relationships/image" Target="../media/image4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1.emf"/><Relationship Id="rId4" Type="http://schemas.openxmlformats.org/officeDocument/2006/relationships/image" Target="../media/image4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1.emf"/><Relationship Id="rId4" Type="http://schemas.openxmlformats.org/officeDocument/2006/relationships/image" Target="../media/image4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1.emf"/><Relationship Id="rId4" Type="http://schemas.openxmlformats.org/officeDocument/2006/relationships/image" Target="../media/image4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1.emf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1.emf"/><Relationship Id="rId4" Type="http://schemas.openxmlformats.org/officeDocument/2006/relationships/image" Target="../media/image4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1.emf"/><Relationship Id="rId4" Type="http://schemas.openxmlformats.org/officeDocument/2006/relationships/image" Target="../media/image4.e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1.emf"/><Relationship Id="rId4" Type="http://schemas.openxmlformats.org/officeDocument/2006/relationships/image" Target="../media/image4.e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em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9.xml"/><Relationship Id="rId9" Type="http://schemas.openxmlformats.org/officeDocument/2006/relationships/image" Target="../media/image1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1.emf"/><Relationship Id="rId4" Type="http://schemas.openxmlformats.org/officeDocument/2006/relationships/image" Target="../media/image5.e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1.emf"/><Relationship Id="rId4" Type="http://schemas.openxmlformats.org/officeDocument/2006/relationships/image" Target="../media/image5.e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8D13C5-956D-447B-2275-F5384D97676F}"/>
              </a:ext>
            </a:extLst>
          </p:cNvPr>
          <p:cNvSpPr/>
          <p:nvPr/>
        </p:nvSpPr>
        <p:spPr>
          <a:xfrm>
            <a:off x="-278220" y="153108"/>
            <a:ext cx="12635911" cy="6704892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DC132C-C3D6-9BBF-99B6-A427BB761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30931" y="616652"/>
            <a:ext cx="8459086" cy="62413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57F770-9D3B-5A96-E0DC-1AB71D0A3B94}"/>
              </a:ext>
            </a:extLst>
          </p:cNvPr>
          <p:cNvSpPr txBox="1"/>
          <p:nvPr/>
        </p:nvSpPr>
        <p:spPr>
          <a:xfrm>
            <a:off x="4390246" y="975641"/>
            <a:ext cx="7643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9600" b="1" dirty="0" err="1">
                <a:solidFill>
                  <a:srgbClr val="673D8B"/>
                </a:solidFill>
              </a:rPr>
              <a:t>عالقصر</a:t>
            </a:r>
            <a:r>
              <a:rPr lang="ar-SA" sz="9600" b="1" dirty="0">
                <a:solidFill>
                  <a:srgbClr val="673D8B"/>
                </a:solidFill>
              </a:rPr>
              <a:t> رايحين</a:t>
            </a:r>
            <a:endParaRPr lang="en-LB" sz="9600" b="1" dirty="0">
              <a:solidFill>
                <a:srgbClr val="673D8B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6129539" y="3407858"/>
            <a:ext cx="416441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LB" sz="6600" dirty="0">
                <a:solidFill>
                  <a:srgbClr val="F5A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الجناح الخامس</a:t>
            </a:r>
            <a:endParaRPr lang="en-LB" sz="6600" dirty="0">
              <a:solidFill>
                <a:srgbClr val="F5A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ED8A89-5FFD-2ADB-8D62-390CB5858B21}"/>
              </a:ext>
            </a:extLst>
          </p:cNvPr>
          <p:cNvSpPr txBox="1"/>
          <p:nvPr/>
        </p:nvSpPr>
        <p:spPr>
          <a:xfrm>
            <a:off x="5367336" y="4972672"/>
            <a:ext cx="56270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LB" sz="6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يمكنني أن أكون إبنه</a:t>
            </a:r>
            <a:endParaRPr lang="en-LB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58A6E5-CB3E-06E9-1BD9-FF073F4AA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1986" y="4998853"/>
            <a:ext cx="1120147" cy="67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00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282579-A65B-6FF2-8AE4-2B77A17C918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1C3B1-5903-F5AF-BEF4-2ABAEAA22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6B67FC-5CA4-C2F3-34AB-699E1DD5A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EEC6A9-04DF-3B93-BDB4-4B7B33ED9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58304" y="1339184"/>
            <a:ext cx="6922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</a:t>
            </a:r>
            <a:r>
              <a:rPr lang="ar-SA" sz="8800" dirty="0">
                <a:solidFill>
                  <a:srgbClr val="673D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بنت</a:t>
            </a: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الملك </a:t>
            </a:r>
            <a:endParaRPr lang="ar-SA" sz="88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ابن الملك</a:t>
            </a:r>
            <a:endParaRPr lang="en-LB" sz="88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2E2825-6718-60A2-1287-84D255DD28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8692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D8D4D7-EAA2-9901-5A6D-55D8D3DEE4A2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59E72F-528D-5432-069A-6F668BD45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53661" y="409862"/>
            <a:ext cx="683254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اﻧﺎ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ﻣﻘﺒﻮل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ﺑﻌﻴﻮﻧﻪ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وﻣﺤﺒﻮب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ﻛﺘﻴﺮ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ﻛﺘﻴﺮ</a:t>
            </a:r>
            <a:endParaRPr lang="ar-SA" sz="72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وﻣﻬﻤﺎ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ﻛﺎﻧﺖ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ﻇﺮوﻓﻲ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رح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اﺑﻘﻰ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واﺛﻖ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ﻓﻴﻪ</a:t>
            </a:r>
            <a:endParaRPr lang="en-LB" sz="72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C6BD7D-E511-BA17-1C02-E63243A78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B982C7-D060-1A67-0DFD-A8F0B6D6AD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0138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E257FC-CA54-BE49-B54E-C38700C515AA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ADD710-BE6F-85A1-EA65-C2E810AEC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79726" y="574336"/>
            <a:ext cx="683254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(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ﻳﻮم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ﻣﺎ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ﺳﻜﻦ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ﻗﻠﺒﻲ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ﻏﻴّﺮﻟﻲ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ﻛﻞ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ﻓﻜﺮي</a:t>
            </a:r>
            <a:endParaRPr lang="ar-SA" sz="72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/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اﻟﻤﻠﻚ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ﺳﻤﺎﻧﻲ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ﺑﺮﻧﺲ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ﻳﻌﻨﻲ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اﻣﻴﺮ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)٢</a:t>
            </a:r>
            <a:endParaRPr lang="en-LB" sz="72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95861C-AFB3-8E04-7DB1-1612D61998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94046D-DE62-9C4B-BAFA-DD06113DF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5219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CF1902-2936-A3D2-B871-7A6576B13D2A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-278220" y="6704891"/>
            <a:ext cx="12860080" cy="1531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0760FF-BE8D-805F-5773-94C03B4C1062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633A18-42D5-B206-27A9-5C6B25A8E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21641" y="304993"/>
            <a:ext cx="714871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ﻣﻬﻤﺎ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ﻛﺎن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ﻟﻮﻧﻲ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اﺑﻴﺾ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اﺳﻤﺮ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ﺷﻌﺮي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اﺳﻮد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وﻣﺠﻌﺪ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ﺳﺎﺑﻞ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واﺷﻘﺮ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F99C23-0088-9B59-3217-9BD47CF657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3EBE42-8D8D-8AE2-5F9E-BC735EB91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7165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ADDEAC-9CE7-3071-FC18-EE6830784A8F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F1DB62-9633-CC51-15D7-946FC42EF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742962" y="323149"/>
            <a:ext cx="687176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ﺷﻜﻞ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وﺟﻬﻲ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ﻋﺎدي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ﻣﺘﻞ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اﻟﻘﻤﺮ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ﻋﻴﻮﻧﻲ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ﺳﻮد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ﺑﻨﻲ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ازرق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اﺧﻀﺮ</a:t>
            </a:r>
            <a:endParaRPr lang="en-LB" sz="8000" b="1" dirty="0">
              <a:solidFill>
                <a:srgbClr val="673D8B"/>
              </a:solidFill>
              <a:latin typeface="FF Yaseer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952677-BC12-A206-7257-EF18ADB5C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C6F41F-B014-2DED-4B81-383126CBB8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3741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32C915-28D7-14B5-25AC-6159E90A6CC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E1D5EF-2C32-E97E-BFDC-132F2E7C5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82C6FD-A8BE-27A8-81AB-8F9B6EFAE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99811" y="1263951"/>
            <a:ext cx="7833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Tajawal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ﺑﺸﻜﻠﻲ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ﺑﻠﺒﺴﻲ</a:t>
            </a:r>
            <a:endParaRPr lang="en-LB" sz="8000" b="1" dirty="0">
              <a:solidFill>
                <a:srgbClr val="673D8B"/>
              </a:solidFill>
              <a:latin typeface="FF Yaseer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3E45B9-E011-687E-0966-695E8156D1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7FF651-538B-8B23-A910-CF0B64DC60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3608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514D65-97E6-F007-5BA7-4F8739170165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F318D9-EB15-703D-D713-1C43A1FE8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BA9813-687C-6F50-B572-D43964D30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79432" y="1362537"/>
            <a:ext cx="7833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Tajawal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ﺑﺄﻫﻠﻲ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ولا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ﺑﻐﻨﺎي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ﻓﻘﺮي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FBA7C1-E1E5-0B1C-6405-A57486D42E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023F09-358C-6954-52F5-E4E89633E7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4097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FFC28A-D2FC-F516-65DE-7DFCDD485ADE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72D3C2-2E32-E77F-04A7-17A588E5B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64070" y="215799"/>
            <a:ext cx="714871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قيمتي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ﺑﺎﻟﻬﻲ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اﻟﻠﻲ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ﻣﺎت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ﺑﺪاﻟﻲ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ﻏﻴﺮﻟﻲ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اﺣﻮاﻟﻲ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وخلاﻧﻲ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ﻟﻴﻪ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C6310F-884B-77B2-5F80-A5A6E3A463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E1F70F-5194-23DA-1DE3-6ADC0759F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7009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48EC86-DD81-526A-EC54-B93D37E78172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D4F99C-6F3A-C36B-4099-81A692A45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42020" y="215799"/>
            <a:ext cx="714871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اﻧﺎ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ﻣﻘﺒﻮل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ﺑﻌﻴﻮﻧﻪ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وﻣﺤﺒﻮب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ﻛﺘﻴﺮ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ﻛﺘﻴﺮ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وﻣﻬﻤﺎ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ﻛﺎﻧﺖ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ﻇﺮوﻓﻲ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رح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اﺑﻘﻰ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واﺛﻖ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ﻓﻴﻪ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E6F817-F6C0-B3AF-18C7-23A8484C1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15AFC7-56DA-D796-0BBD-E5AF8DAA43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3853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4451E2-5C49-878D-23CC-A95D533F7441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5174A0-F9FF-8B1A-4BF2-742298A5C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21641" y="521229"/>
            <a:ext cx="714871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(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ﻳﻮم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ﻣﺎ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ﺳﻜﻦ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ﻗﻠﺒﻲ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ﻏﻴّﺮﻟﻲ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ﻛﻞ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ﻓﻜﺮي</a:t>
            </a:r>
            <a:endParaRPr lang="ar-SA" sz="72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/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اﻟﻤﻠﻚ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ﺳﻤﺎﻧﻲ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ﺑﺮﻧﺲ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ﻳﻌﻨﻲ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اﻣﻴﺮ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)٢</a:t>
            </a:r>
            <a:endParaRPr lang="en-LB" sz="7200" b="1" dirty="0">
              <a:solidFill>
                <a:srgbClr val="673D8B"/>
              </a:solidFill>
              <a:latin typeface="FF Hekaya Light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6924BD-3B69-63C1-04E4-EB291591E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AA31C2-AE15-27AC-B7C9-B3F87B25A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6562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E7FEE2-4B37-E8F8-ADA8-D133598E5394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2FFA60-BB72-BC28-C0B2-5283826D5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08146" y="313198"/>
            <a:ext cx="788931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اﻟﻨﺎس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رﻓﻀﻮﻧﻲ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وﺑﺎﻟﺴﻮء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اﺗﻌﺎﻣﻠﺖ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لازم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اﺑﻘﻰ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ﻣﺘﺬﻛﺮ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اﻧﻪ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اﻟﻬﻲ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ﻣﺤﺐ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1E4C68-15F2-259E-4539-2201424C3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C7FA9B-38C4-657F-A09F-441E686F5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50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F61626-AFF5-6C22-5FE2-84E5A82CE25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BF403-6EB9-F59E-F935-891499BA8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B371B-20AF-9F68-CC8F-AA0996727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796398-4C73-D009-4351-19290D3CA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1ECE94-1D26-7D0A-5A00-EDC218200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4847" y="4578017"/>
            <a:ext cx="2524111" cy="9623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1207454" y="610136"/>
            <a:ext cx="93373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مليان قوّة وشجاعة 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ايمان وبداعة 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وكتير محبوب كتير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45619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170316-EB3F-824B-9B39-E7506A21926F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9EAB98-A978-D339-A832-D43CDBED4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80018" y="188176"/>
            <a:ext cx="759765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ﻫﻮ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اﻟﻠﻲ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ﺧﻠﻘﻨﻲ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وﻣﻦ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ﺑﻄﻦ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ﻣﺎﻣﺎ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ﻋﺎرﻓﻨﻲ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ﺻﻮرﻧﻲ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وﻛﺘﺐ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اﺳﻤﻲ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ﺑﺮﻧﺲ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ﻳﻌﻨﻲ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اﻣﻴﺮ</a:t>
            </a:r>
            <a:br>
              <a:rPr lang="ar-SA" sz="8000" dirty="0"/>
            </a:b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FCC382-634B-6299-AAF2-84726520D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EEB76B-60F0-CB09-118A-54779597B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788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B505FA-2360-549D-0CAA-98352CA5D939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D9429A-1358-1830-1EFE-38360657C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4BA2A7-B84B-CD0B-ABB4-E185D7043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99811" y="1263951"/>
            <a:ext cx="7833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Tajawal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ﺑﺸﻜﻠﻲ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ﺑﻠﺒﺴﻲ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98EA28-39E7-3362-B551-E5CBDB42E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2669A4-F537-9271-42D5-7E5E738C5E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4631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F5AA26-249B-DA37-E7DE-6CBE3BFC309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6D242C-0B09-E6EA-077E-89A795692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4AB013-D9CD-077B-8B4D-6EC07790C9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79432" y="1362537"/>
            <a:ext cx="7833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Tajawal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ﺑﺄﻫﻠﻲ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ولا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ﺑﻐﻨﺎي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ﻓﻘﺮي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C140A7-F687-5631-9D70-708F33FC8C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CBDDDA-D79C-6285-632C-E5000EF1C7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3921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C994C2-8BBC-4BE6-EED2-54B46D540393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409C80-952B-6BD1-C2FB-14FB6D4F7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20675" y="313198"/>
            <a:ext cx="714871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قيمتي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ﺑﺎﻟﻬﻲ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اﻟﻠﻲ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ﻣﺎت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ﺑﺪاﻟﻲ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ﻏﻴﺮﻟﻲ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اﺣﻮاﻟﻲ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وخلاﻧﻲ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ﻟﻴﻪ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C7542C-4BC9-21D2-84D9-E42CE6A863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FFB7A5-73C5-8FCA-176C-8C3C9C445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6457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6B9977-8C3A-5C00-BA02-8E0DF3EC257C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910C39-C674-F377-BC6E-4F6EEC9A5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42020" y="215799"/>
            <a:ext cx="714871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اﻧﺎ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ﻣﻘﺒﻮل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ﺑﻌﻴﻮﻧﻪ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وﻣﺤﺒﻮب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ﻛﺘﻴﺮ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ﻛﺘﻴﺮ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وﻣﻬﻤﺎ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ﻛﺎﻧﺖ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ﻇﺮوﻓﻲ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رح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اﺑﻘﻰ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واﺛﻖ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ﻓﻴﻪ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A2A37D-867A-B8B3-E998-2436405D7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AF106E-ACF0-A52D-F043-8F2518342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677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253D6D-1F46-D804-AE7B-6349C623D86F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1B719D-8549-9CFA-1E73-FCF82AFA7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42020" y="568020"/>
            <a:ext cx="714871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(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ﻳﻮم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ﻣﺎ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ﺳﻜﻦ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ﻗﻠﺒﻲ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ﻏﻴّﺮﻟﻲ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ﻛﻞ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ﻓﻜﺮي</a:t>
            </a:r>
            <a:endParaRPr lang="ar-SA" sz="72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/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اﻟﻤﻠﻚ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ﺳﻤﺎﻧﻲ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ﺑﺮﻧﺲ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ﻳﻌﻨﻲ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اﻣﻴﺮ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)٢</a:t>
            </a:r>
            <a:endParaRPr lang="en-LB" sz="7200" b="1" dirty="0">
              <a:solidFill>
                <a:srgbClr val="673D8B"/>
              </a:solidFill>
              <a:latin typeface="FF Hekaya Light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B5910B-8539-030A-070B-5E5182777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D3AF7B-939D-6B89-8B4C-50712C5F4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9862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0B5E0B-0CAE-81CD-EFBE-40E8EE01DF76}"/>
              </a:ext>
            </a:extLst>
          </p:cNvPr>
          <p:cNvSpPr/>
          <p:nvPr/>
        </p:nvSpPr>
        <p:spPr>
          <a:xfrm>
            <a:off x="0" y="182824"/>
            <a:ext cx="12357691" cy="558535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006CC3-500D-266F-C1EA-35E44CD16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25180" y="5768180"/>
            <a:ext cx="13339011" cy="10898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28236A-EF24-30A9-CAA4-8F82EA8424A1}"/>
              </a:ext>
            </a:extLst>
          </p:cNvPr>
          <p:cNvSpPr txBox="1"/>
          <p:nvPr/>
        </p:nvSpPr>
        <p:spPr>
          <a:xfrm>
            <a:off x="3878468" y="280785"/>
            <a:ext cx="44350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dirty="0">
                <a:solidFill>
                  <a:srgbClr val="F5A23A"/>
                </a:solidFill>
                <a:latin typeface="FF Yaseer" pitchFamily="2" charset="-78"/>
              </a:rPr>
              <a:t>فقرة المفاتيح</a:t>
            </a:r>
            <a:endParaRPr lang="en-LB" sz="8000" dirty="0">
              <a:solidFill>
                <a:srgbClr val="F5A23A"/>
              </a:solidFill>
              <a:latin typeface="FF Yaseer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837432-C1D2-DEE6-22D4-D40853E762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6D08DF-A9DB-D7E4-C4A0-073751F06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747837-2F06-B21F-9553-2F2D611E78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6337" y="942504"/>
            <a:ext cx="5228856" cy="522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7478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25F9D3-A326-2BF1-14A7-C2C06EC88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7" y="0"/>
            <a:ext cx="1217354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B727CE-A7FF-90B4-F1B0-C3B7E632A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2775" y="512955"/>
            <a:ext cx="443652" cy="98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2468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176CFF-6E10-448E-30B0-2E9366B3A292}"/>
              </a:ext>
            </a:extLst>
          </p:cNvPr>
          <p:cNvSpPr/>
          <p:nvPr/>
        </p:nvSpPr>
        <p:spPr>
          <a:xfrm>
            <a:off x="0" y="153109"/>
            <a:ext cx="12357691" cy="569032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1E95AA-A9DE-88DD-5C2B-596525C2D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AFDBDA-95B6-1010-6D6D-E60204D53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B695F9-D400-ED43-11D7-F3293DDE3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8581" y="5858304"/>
            <a:ext cx="13339011" cy="1089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E2D176-EAA4-FBE6-E822-D67EFC2B6C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590" y="1817588"/>
            <a:ext cx="2610335" cy="4342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7078C3-72B4-3328-0652-4715939A52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54117" y="1802713"/>
            <a:ext cx="2610335" cy="43423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1913269" y="409862"/>
            <a:ext cx="78874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b="1" dirty="0">
                <a:solidFill>
                  <a:srgbClr val="F5A23A"/>
                </a:solidFill>
                <a:latin typeface="FF Yaseer" pitchFamily="2" charset="-78"/>
              </a:rPr>
              <a:t>إلى اللقاء</a:t>
            </a:r>
            <a:endParaRPr lang="en-LB" sz="9600" b="1" dirty="0">
              <a:solidFill>
                <a:srgbClr val="F5A23A"/>
              </a:solidFill>
              <a:latin typeface="FF Yasee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41335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136" y="4464978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32838" y="537855"/>
            <a:ext cx="746789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بدي كون مثل داود 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ما بخاف من جليات ولا من اسود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4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3429" y="4373497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56954" y="548246"/>
            <a:ext cx="71251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شجاع وفخور بإنّي 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ملك حسب قلب يسوع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50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282579-A65B-6FF2-8AE4-2B77A17C918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1C3B1-5903-F5AF-BEF4-2ABAEAA22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6B67FC-5CA4-C2F3-34AB-699E1DD5A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EEC6A9-04DF-3B93-BDB4-4B7B33ED9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58304" y="1339184"/>
            <a:ext cx="6922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بنت الملك </a:t>
            </a:r>
            <a:endParaRPr lang="ar-SA" sz="88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ابن الملك</a:t>
            </a:r>
            <a:endParaRPr lang="en-LB" sz="88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2E2825-6718-60A2-1287-84D255DD28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36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F61626-AFF5-6C22-5FE2-84E5A82CE25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BF403-6EB9-F59E-F935-891499BA8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B371B-20AF-9F68-CC8F-AA0996727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796398-4C73-D009-4351-19290D3CA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1ECE94-1D26-7D0A-5A00-EDC218200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4847" y="4359471"/>
            <a:ext cx="2524111" cy="9623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1207454" y="610136"/>
            <a:ext cx="93373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مليان قوّة وشجاعة 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ايمان وبداعة 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وكتير محبوب كتير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795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8989" y="4096859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295554" y="1068116"/>
            <a:ext cx="74427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بدي كون مثل دانيال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واثق بللي عم بقود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11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577B2A6-3CEB-F194-DAE0-9667FFCF426C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8133" y="4507487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87631" y="627321"/>
            <a:ext cx="69224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بعرف إنو هو معي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لو كنت بجب الأسود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44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64070" y="1213928"/>
            <a:ext cx="6922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بنت الملك</a:t>
            </a:r>
            <a:endParaRPr lang="ar-SA" sz="88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ابن الملك</a:t>
            </a:r>
            <a:endParaRPr lang="en-LB" sz="88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12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F61626-AFF5-6C22-5FE2-84E5A82CE25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BF403-6EB9-F59E-F935-891499BA8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B371B-20AF-9F68-CC8F-AA0996727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796398-4C73-D009-4351-19290D3CA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1ECE94-1D26-7D0A-5A00-EDC218200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3826" y="4596062"/>
            <a:ext cx="2524111" cy="9623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1207454" y="610136"/>
            <a:ext cx="93373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مليان قوّة وشجاعة 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ايمان وبداعة 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وكتير محبوب كتير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581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9A6713D-2D09-98D5-3D25-AD3FF6D12968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00C1C-E3EA-7FEA-BA3D-B653192CA4DC}"/>
              </a:ext>
            </a:extLst>
          </p:cNvPr>
          <p:cNvSpPr txBox="1"/>
          <p:nvPr/>
        </p:nvSpPr>
        <p:spPr>
          <a:xfrm>
            <a:off x="4582256" y="244655"/>
            <a:ext cx="30274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b="1" dirty="0">
                <a:solidFill>
                  <a:srgbClr val="F5A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ترحيب</a:t>
            </a:r>
            <a:endParaRPr lang="en-LB" sz="9600" b="1" dirty="0">
              <a:solidFill>
                <a:srgbClr val="F5A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0117A5-2D96-DABA-61C4-0761EAAFD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88CA94-CF1D-E802-A679-67B32AD61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548E65-62A4-93D2-B75F-A4875AA901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5ED232-0AFC-2FAD-2521-686D98B26F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4235" y="1655386"/>
            <a:ext cx="2536090" cy="42188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61D59E-49B9-0614-7CC5-758322EEFC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2609" y="1620255"/>
            <a:ext cx="2536090" cy="421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2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7936" y="4518777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55321" y="599607"/>
            <a:ext cx="764541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بدي كون مثل استير 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واجه المصاعب بإيمان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96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7425" y="4389007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034742" y="754960"/>
            <a:ext cx="807038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حبّ ودافع عن المظلوم 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وأوثق إنّي مع إلهي بأمان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79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08714" y="1224472"/>
            <a:ext cx="6922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</a:t>
            </a:r>
            <a:r>
              <a:rPr lang="ar-SA" sz="8800" b="0" i="0" u="none" strike="noStrike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ابن الملك</a:t>
            </a:r>
            <a:endParaRPr lang="ar-SA" sz="88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بنت الملك</a:t>
            </a:r>
            <a:endParaRPr lang="en-LB" sz="88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03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05753D-552C-7B7E-4EEF-0E53F44A4B7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BC53C8-9EAA-9446-DAC7-8384F3575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BBB34D-017E-101A-643A-9EFFA328E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518B14-79DB-E24F-942D-319C1EF3C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14909" y="426122"/>
            <a:ext cx="69224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الله حبني وميّزني </a:t>
            </a:r>
            <a:endParaRPr lang="ar-SA" sz="88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علّمني ورفعني </a:t>
            </a:r>
            <a:endParaRPr lang="ar-SA" sz="88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وعطاني قيمة فيه</a:t>
            </a:r>
            <a:endParaRPr lang="en-LB" sz="88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4CCA8C-D989-FF6D-B3AA-4A00A736B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3455" y="4581106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22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F61626-AFF5-6C22-5FE2-84E5A82CE25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BF403-6EB9-F59E-F935-891499BA8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B371B-20AF-9F68-CC8F-AA0996727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796398-4C73-D009-4351-19290D3CA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1ECE94-1D26-7D0A-5A00-EDC218200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4070" y="4650079"/>
            <a:ext cx="2524111" cy="9623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1250849" y="593700"/>
            <a:ext cx="933735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ولو كنت مثل </a:t>
            </a:r>
            <a:r>
              <a:rPr lang="ar-SA" sz="66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الإبن</a:t>
            </a: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الضال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تركت قصري للمجهول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بعرف انو لازم ارجع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أنا بعيون </a:t>
            </a:r>
            <a:r>
              <a:rPr lang="ar-SA" sz="66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بيي</a:t>
            </a: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مقبول</a:t>
            </a:r>
          </a:p>
        </p:txBody>
      </p:sp>
    </p:spTree>
    <p:extLst>
      <p:ext uri="{BB962C8B-B14F-4D97-AF65-F5344CB8AC3E}">
        <p14:creationId xmlns:p14="http://schemas.microsoft.com/office/powerpoint/2010/main" val="11058664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08714" y="1224472"/>
            <a:ext cx="6922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</a:t>
            </a:r>
            <a:r>
              <a:rPr lang="ar-SA" sz="8800" b="0" i="0" u="none" strike="noStrike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ابن الملك</a:t>
            </a:r>
            <a:endParaRPr lang="ar-SA" sz="88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بنت الملك</a:t>
            </a:r>
            <a:endParaRPr lang="en-LB" sz="88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54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578017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08714" y="537855"/>
            <a:ext cx="69224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الله حبني وميّزني 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علّمني ورفعني 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وعطاني قيمة فيه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596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B59D92-B64F-1317-1E89-55E04AC85F0A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C99C46-BCF6-884F-C59F-F5A2F1083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61D33A-C11E-9E92-BD88-DE48A7674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F2EBF-29FF-8F20-EBBE-62558D6EE2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4362384" y="409862"/>
            <a:ext cx="30274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  <a:cs typeface="+mj-cs"/>
              </a:rPr>
              <a:t>ترنيمة</a:t>
            </a:r>
            <a:endParaRPr lang="en-LB" sz="9600" dirty="0">
              <a:solidFill>
                <a:srgbClr val="F5A23A"/>
              </a:solidFill>
              <a:latin typeface="FF Yaseer" pitchFamily="2" charset="-78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054625" y="1775136"/>
            <a:ext cx="76430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ar-SA" sz="7200" b="1" dirty="0">
                <a:solidFill>
                  <a:srgbClr val="673D8B"/>
                </a:solidFill>
              </a:rPr>
              <a:t>برنس يعني أمير</a:t>
            </a:r>
            <a:endParaRPr lang="en-LB" sz="7200" b="1" dirty="0">
              <a:solidFill>
                <a:srgbClr val="673D8B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F9FFB3-3145-0654-8C27-2B66CD0FC3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1525" y="2985417"/>
            <a:ext cx="6096000" cy="2324100"/>
          </a:xfrm>
          <a:prstGeom prst="rect">
            <a:avLst/>
          </a:prstGeom>
        </p:spPr>
      </p:pic>
      <p:pic>
        <p:nvPicPr>
          <p:cNvPr id="6" name="برنس يعني أمير.mp3">
            <a:hlinkClick r:id="" action="ppaction://media"/>
            <a:extLst>
              <a:ext uri="{FF2B5EF4-FFF2-40B4-BE49-F238E27FC236}">
                <a16:creationId xmlns:a16="http://schemas.microsoft.com/office/drawing/2014/main" id="{4EE1C372-6494-1E94-C7F5-61BA3A3CD6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89461" y="6414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7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79BABF2-C446-23FF-D59E-EB588FBF0608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0F93841-60B9-8263-94B3-E5C1A2706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002957" y="269422"/>
            <a:ext cx="783313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ﺳﺎﻛﻦ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ﺑﺨﻴﻤﺔ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ﺳﺎﻛﻦ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ﺑﻘﺼﺮ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راﻛﺐ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ﺳﻴﺎرة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ﻓﺨﻤﺔ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اي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ﺑﺎص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ﻟﻠﻨﻘﻞ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BA0274-625B-D830-7DCF-E116523D6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CE93FA-581D-6D84-0EFB-64BE7AAEC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403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A9905-BEB1-4653-3816-4A518F3DF8DC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209F3E-42CB-46BD-352E-7F439986F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204657" y="323149"/>
            <a:ext cx="783313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Tajawal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ﺑﻠﻌﺐ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ﺑﺎﻟﻨﺎدي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ﺑﺎﻟﺤﺎرة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اﺻﺤﺎﺑﻲ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ﻛﻠﻨﺎ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ﻋﻨﺪه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واﺣﺪ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ﺣﺪ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اﺣﺴﻦ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اﻟﺘﺎﻧﻲ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5204D9-9F99-743C-1ACF-7A8649633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92E57D-2532-571A-560B-AB692A6E2A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9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BFDAD1-D78A-A751-0D70-EFF6519EDD43}"/>
              </a:ext>
            </a:extLst>
          </p:cNvPr>
          <p:cNvSpPr/>
          <p:nvPr/>
        </p:nvSpPr>
        <p:spPr>
          <a:xfrm>
            <a:off x="0" y="188176"/>
            <a:ext cx="12357691" cy="572697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B05849-5C8F-414C-1953-DC055EEAB280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D1B284-6A76-F12F-285A-8A9F70646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245AB1-F061-61F7-9340-7902189E3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56DF72-7825-4D6E-9488-BCCFE18B6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D6BB13-2441-32ED-91C2-5AA41D861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8332" y="226014"/>
            <a:ext cx="7772400" cy="549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532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E9A603-9C88-6FAE-7517-B48C50E1C7FE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E7AEEC-3792-F4AE-01E7-F12384671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718473-777B-9E2A-ECF1-9A74659F3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99811" y="1390528"/>
            <a:ext cx="7833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Tajawal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ﺑﺸﻜﻠﻲ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ﺑﻠﺒﺴﻲ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4794EF-4E74-CF1C-4C61-12BE7FB5F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B3545E-FCFD-0D04-49D5-3EF20F33EB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581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21AA59-00BE-2F8E-D571-136B64ABDCA9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DF1758-C093-2A95-2F6A-5718FE33D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7B8660-21A0-67CE-876F-E355573BC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99811" y="1249379"/>
            <a:ext cx="783313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Tajawal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ﺑﺄﻫﻠﻲ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ولا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ﺑﻐﻨﺎي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ﻓﻘﺮي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br>
              <a:rPr lang="ar-SA" sz="8000" dirty="0"/>
            </a:b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F937D3-066C-2369-A10E-A0B45C816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C9CDAE-936A-5B5F-DCDE-5277FB4E1E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737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14DCA8-DC53-FBDE-C285-74F07E302B35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E00E6F-3E66-2CC3-91DD-0605E414D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03251" y="323149"/>
            <a:ext cx="683254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Tajawal" pitchFamily="2" charset="-78"/>
              </a:rPr>
              <a:t> 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قيمتي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ﺑﺎﻟﻬﻲ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اﻟﻠﻲ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ﻣﺎت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ﺑﺪاﻟﻲ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ﻏﻴﺮﻟﻲ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اﺣﻮاﻟﻲ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وخلاﻧﻲ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ﻟﻴﻪ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76656C-E1E4-9F3B-C38B-DDA4BCE948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7528A1-A659-9338-B067-9B7BBD040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41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D8D4D7-EAA2-9901-5A6D-55D8D3DEE4A2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59E72F-528D-5432-069A-6F668BD45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53661" y="409862"/>
            <a:ext cx="683254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اﻧﺎ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ﻣﻘﺒﻮل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ﺑﻌﻴﻮﻧﻪ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وﻣﺤﺒﻮب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ﻛﺘﻴﺮ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ﻛﺘﻴﺮ</a:t>
            </a:r>
            <a:endParaRPr lang="ar-SA" sz="72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وﻣﻬﻤﺎ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ﻛﺎﻧﺖ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ﻇﺮوﻓﻲ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رح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اﺑﻘﻰ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واﺛﻖ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ﻓﻴﻪ</a:t>
            </a:r>
            <a:endParaRPr lang="en-LB" sz="72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C6BD7D-E511-BA17-1C02-E63243A78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B982C7-D060-1A67-0DFD-A8F0B6D6AD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126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E257FC-CA54-BE49-B54E-C38700C515AA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ADD710-BE6F-85A1-EA65-C2E810AEC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79726" y="574336"/>
            <a:ext cx="683254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(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ﻳﻮم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ﻣﺎ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ﺳﻜﻦ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ﻗﻠﺒﻲ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ﻏﻴّﺮﻟﻲ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ﻛﻞ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ﻓﻜﺮي</a:t>
            </a:r>
            <a:endParaRPr lang="ar-SA" sz="72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/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اﻟﻤﻠﻚ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ﺳﻤﺎﻧﻲ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ﺑﺮﻧﺲ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ﻳﻌﻨﻲ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اﻣﻴﺮ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)٢</a:t>
            </a:r>
            <a:endParaRPr lang="en-LB" sz="72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95861C-AFB3-8E04-7DB1-1612D61998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94046D-DE62-9C4B-BAFA-DD06113DF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99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CF1902-2936-A3D2-B871-7A6576B13D2A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-278220" y="6704891"/>
            <a:ext cx="12860080" cy="1531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0760FF-BE8D-805F-5773-94C03B4C1062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633A18-42D5-B206-27A9-5C6B25A8E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21641" y="304993"/>
            <a:ext cx="714871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ﻣﻬﻤﺎ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ﻛﺎن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ﻟﻮﻧﻲ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اﺑﻴﺾ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اﺳﻤﺮ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ﺷﻌﺮي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اﺳﻮد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وﻣﺠﻌﺪ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ﺳﺎﺑﻞ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واﺷﻘﺮ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F99C23-0088-9B59-3217-9BD47CF657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3EBE42-8D8D-8AE2-5F9E-BC735EB91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200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ADDEAC-9CE7-3071-FC18-EE6830784A8F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F1DB62-9633-CC51-15D7-946FC42EF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742962" y="323149"/>
            <a:ext cx="687176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ﺷﻜﻞ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وﺟﻬﻲ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ﻋﺎدي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ﻣﺘﻞ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اﻟﻘﻤﺮ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ﻋﻴﻮﻧﻲ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ﺳﻮد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ﺑﻨﻲ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ازرق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اﺧﻀﺮ</a:t>
            </a:r>
            <a:endParaRPr lang="en-LB" sz="8000" b="1" dirty="0">
              <a:solidFill>
                <a:srgbClr val="673D8B"/>
              </a:solidFill>
              <a:latin typeface="FF Yaseer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952677-BC12-A206-7257-EF18ADB5C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C6F41F-B014-2DED-4B81-383126CBB8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096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32C915-28D7-14B5-25AC-6159E90A6CC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E1D5EF-2C32-E97E-BFDC-132F2E7C5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82C6FD-A8BE-27A8-81AB-8F9B6EFAE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99811" y="1263951"/>
            <a:ext cx="7833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Tajawal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ﺑﺸﻜﻠﻲ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ﺑﻠﺒﺴﻲ</a:t>
            </a:r>
            <a:endParaRPr lang="en-LB" sz="8000" b="1" dirty="0">
              <a:solidFill>
                <a:srgbClr val="673D8B"/>
              </a:solidFill>
              <a:latin typeface="FF Yaseer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3E45B9-E011-687E-0966-695E8156D1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7FF651-538B-8B23-A910-CF0B64DC60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482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514D65-97E6-F007-5BA7-4F8739170165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F318D9-EB15-703D-D713-1C43A1FE8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BA9813-687C-6F50-B572-D43964D30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79432" y="1362537"/>
            <a:ext cx="7833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Tajawal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ﺑﺄﻫﻠﻲ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ولا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ﺑﻐﻨﺎي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ﻓﻘﺮي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FBA7C1-E1E5-0B1C-6405-A57486D42E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023F09-358C-6954-52F5-E4E89633E7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94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FFC28A-D2FC-F516-65DE-7DFCDD485ADE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72D3C2-2E32-E77F-04A7-17A588E5B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64070" y="215799"/>
            <a:ext cx="714871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قيمتي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ﺑﺎﻟﻬﻲ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اﻟﻠﻲ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ﻣﺎت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ﺑﺪاﻟﻲ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ﻏﻴﺮﻟﻲ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اﺣﻮاﻟﻲ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وخلاﻧﻲ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ﻟﻴﻪ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C6310F-884B-77B2-5F80-A5A6E3A463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E1F70F-5194-23DA-1DE3-6ADC0759F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71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BFDAD1-D78A-A751-0D70-EFF6519EDD43}"/>
              </a:ext>
            </a:extLst>
          </p:cNvPr>
          <p:cNvSpPr/>
          <p:nvPr/>
        </p:nvSpPr>
        <p:spPr>
          <a:xfrm>
            <a:off x="0" y="188176"/>
            <a:ext cx="12357691" cy="572697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B05849-5C8F-414C-1953-DC055EEAB280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D1B284-6A76-F12F-285A-8A9F70646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245AB1-F061-61F7-9340-7902189E3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56DF72-7825-4D6E-9488-BCCFE18B6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92BD81-6CBB-69F2-544E-8C05906540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645" y="226014"/>
            <a:ext cx="7772400" cy="549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005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48EC86-DD81-526A-EC54-B93D37E78172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D4F99C-6F3A-C36B-4099-81A692A45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42020" y="215799"/>
            <a:ext cx="714871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اﻧﺎ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ﻣﻘﺒﻮل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ﺑﻌﻴﻮﻧﻪ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وﻣﺤﺒﻮب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ﻛﺘﻴﺮ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ﻛﺘﻴﺮ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وﻣﻬﻤﺎ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ﻛﺎﻧﺖ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ﻇﺮوﻓﻲ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رح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اﺑﻘﻰ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واﺛﻖ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ﻓﻴﻪ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E6F817-F6C0-B3AF-18C7-23A8484C1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15AFC7-56DA-D796-0BBD-E5AF8DAA43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41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4451E2-5C49-878D-23CC-A95D533F7441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5174A0-F9FF-8B1A-4BF2-742298A5C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21641" y="521229"/>
            <a:ext cx="714871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(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ﻳﻮم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ﻣﺎ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ﺳﻜﻦ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ﻗﻠﺒﻲ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ﻏﻴّﺮﻟﻲ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ﻛﻞ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ﻓﻜﺮي</a:t>
            </a:r>
            <a:endParaRPr lang="ar-SA" sz="72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/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اﻟﻤﻠﻚ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ﺳﻤﺎﻧﻲ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ﺑﺮﻧﺲ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ﻳﻌﻨﻲ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اﻣﻴﺮ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)٢</a:t>
            </a:r>
            <a:endParaRPr lang="en-LB" sz="7200" b="1" dirty="0">
              <a:solidFill>
                <a:srgbClr val="673D8B"/>
              </a:solidFill>
              <a:latin typeface="FF Hekaya Light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6924BD-3B69-63C1-04E4-EB291591E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AA31C2-AE15-27AC-B7C9-B3F87B25A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612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E7FEE2-4B37-E8F8-ADA8-D133598E5394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2FFA60-BB72-BC28-C0B2-5283826D5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08146" y="313198"/>
            <a:ext cx="788931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اﻟﻨﺎس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رﻓﻀﻮﻧﻲ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وﺑﺎﻟﺴﻮء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اﺗﻌﺎﻣﻠﺖ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لازم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اﺑﻘﻰ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ﻣﺘﺬﻛﺮ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اﻧﻪ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اﻟﻬﻲ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ﻣﺤﺐ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1E4C68-15F2-259E-4539-2201424C3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C7FA9B-38C4-657F-A09F-441E686F5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3926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170316-EB3F-824B-9B39-E7506A21926F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9EAB98-A978-D339-A832-D43CDBED4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80018" y="188176"/>
            <a:ext cx="759765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ﻫﻮ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اﻟﻠﻲ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ﺧﻠﻘﻨﻲ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وﻣﻦ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ﺑﻄﻦ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ﻣﺎﻣﺎ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ﻋﺎرﻓﻨﻲ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ﺻﻮرﻧﻲ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وﻛﺘﺐ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اﺳﻤﻲ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ﺑﺮﻧﺲ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ﻳﻌﻨﻲ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اﻣﻴﺮ</a:t>
            </a:r>
            <a:br>
              <a:rPr lang="ar-SA" sz="8000" dirty="0"/>
            </a:b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FCC382-634B-6299-AAF2-84726520D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EEB76B-60F0-CB09-118A-54779597B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870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B505FA-2360-549D-0CAA-98352CA5D939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D9429A-1358-1830-1EFE-38360657C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4BA2A7-B84B-CD0B-ABB4-E185D7043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99811" y="1263951"/>
            <a:ext cx="7833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Tajawal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ﺑﺸﻜﻠﻲ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ﺑﻠﺒﺴﻲ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98EA28-39E7-3362-B551-E5CBDB42E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2669A4-F537-9271-42D5-7E5E738C5E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668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F5AA26-249B-DA37-E7DE-6CBE3BFC309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6D242C-0B09-E6EA-077E-89A795692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4AB013-D9CD-077B-8B4D-6EC07790C9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79432" y="1362537"/>
            <a:ext cx="7833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Tajawal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ﺑﺄﻫﻠﻲ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ولا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ﺑﻐﻨﺎي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ﻓﻘﺮي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C140A7-F687-5631-9D70-708F33FC8C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CBDDDA-D79C-6285-632C-E5000EF1C7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833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C994C2-8BBC-4BE6-EED2-54B46D540393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409C80-952B-6BD1-C2FB-14FB6D4F7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20675" y="313198"/>
            <a:ext cx="714871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قيمتي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ﺑﺎﻟﻬﻲ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اﻟﻠﻲ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ﻣﺎت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ﺑﺪاﻟﻲ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ﻏﻴﺮﻟﻲ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اﺣﻮاﻟﻲ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وخلاﻧﻲ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ﻟﻴﻪ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C7542C-4BC9-21D2-84D9-E42CE6A863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FFB7A5-73C5-8FCA-176C-8C3C9C445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912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6B9977-8C3A-5C00-BA02-8E0DF3EC257C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910C39-C674-F377-BC6E-4F6EEC9A5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42020" y="215799"/>
            <a:ext cx="714871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اﻧﺎ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ﻣﻘﺒﻮل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ﺑﻌﻴﻮﻧﻪ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وﻣﺤﺒﻮب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ﻛﺘﻴﺮ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ﻛﺘﻴﺮ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وﻣﻬﻤﺎ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ﻛﺎﻧﺖ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ﻇﺮوﻓﻲ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رح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اﺑﻘﻰ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واﺛﻖ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ﻓﻴﻪ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A2A37D-867A-B8B3-E998-2436405D7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AF106E-ACF0-A52D-F043-8F2518342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969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253D6D-1F46-D804-AE7B-6349C623D86F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1B719D-8549-9CFA-1E73-FCF82AFA7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42020" y="568020"/>
            <a:ext cx="714871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(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ﻳﻮم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ﻣﺎ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ﺳﻜﻦ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ﻗﻠﺒﻲ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ﻏﻴّﺮﻟﻲ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ﻛﻞ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ﻓﻜﺮي</a:t>
            </a:r>
            <a:endParaRPr lang="ar-SA" sz="72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/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اﻟﻤﻠﻚ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ﺳﻤﺎﻧﻲ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ﺑﺮﻧﺲ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ﻳﻌﻨﻲ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اﻣﻴﺮ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)٢</a:t>
            </a:r>
            <a:endParaRPr lang="en-LB" sz="7200" b="1" dirty="0">
              <a:solidFill>
                <a:srgbClr val="673D8B"/>
              </a:solidFill>
              <a:latin typeface="FF Hekaya Light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B5910B-8539-030A-070B-5E5182777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D3AF7B-939D-6B89-8B4C-50712C5F4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464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4362384" y="409862"/>
            <a:ext cx="30274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  <a:cs typeface="FF Yaseer" pitchFamily="2" charset="-78"/>
              </a:rPr>
              <a:t>ترنيمة</a:t>
            </a:r>
            <a:endParaRPr lang="en-LB" sz="9600" dirty="0">
              <a:solidFill>
                <a:srgbClr val="F5A23A"/>
              </a:solidFill>
              <a:latin typeface="FF Yaseer" pitchFamily="2" charset="-78"/>
              <a:cs typeface="FF Yaseer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06CD85-9B54-6E0D-72D3-006054A89011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248434" y="2045419"/>
            <a:ext cx="76430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8000" b="1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اتّكل على ربك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F422F6-B2EE-E839-1C89-7FF9436803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41EAFC-263D-56B7-BE99-628FF592D5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78EAF7-7E5B-C246-1E86-BC6192C53E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FCE2D5-935E-A4E7-BB82-C835E02C9C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0845" y="3216234"/>
            <a:ext cx="6096000" cy="2324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9B626B-2C24-4C09-3C2C-F917B2C86BC7}"/>
              </a:ext>
            </a:extLst>
          </p:cNvPr>
          <p:cNvSpPr txBox="1"/>
          <p:nvPr/>
        </p:nvSpPr>
        <p:spPr>
          <a:xfrm>
            <a:off x="4514784" y="562262"/>
            <a:ext cx="30274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ترنيمة</a:t>
            </a:r>
            <a:endParaRPr lang="en-LB" sz="9600" dirty="0">
              <a:solidFill>
                <a:srgbClr val="F5A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اتكل على ربك.mp3">
            <a:hlinkClick r:id="" action="ppaction://media"/>
            <a:extLst>
              <a:ext uri="{FF2B5EF4-FFF2-40B4-BE49-F238E27FC236}">
                <a16:creationId xmlns:a16="http://schemas.microsoft.com/office/drawing/2014/main" id="{28B8F8A5-C9DD-9FC0-6A9F-76D08535DA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01984" y="8974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7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BFDAD1-D78A-A751-0D70-EFF6519EDD43}"/>
              </a:ext>
            </a:extLst>
          </p:cNvPr>
          <p:cNvSpPr/>
          <p:nvPr/>
        </p:nvSpPr>
        <p:spPr>
          <a:xfrm>
            <a:off x="0" y="188176"/>
            <a:ext cx="12357691" cy="572697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B05849-5C8F-414C-1953-DC055EEAB280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D1B284-6A76-F12F-285A-8A9F70646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245AB1-F061-61F7-9340-7902189E3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56DF72-7825-4D6E-9488-BCCFE18B6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975687-C9B5-FC71-7337-C2D21BAB6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88176"/>
            <a:ext cx="7772400" cy="549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389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CF1902-2936-A3D2-B871-7A6576B13D2A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-278220" y="6704891"/>
            <a:ext cx="12860080" cy="1531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C877E0-6368-6CF3-ABFE-A620F95D80E0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4FD3DD-9F70-5112-5227-17C22E96D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09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AE3A63-3227-9E88-5B91-3B0F8C8AF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2536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909928-0B41-5079-4C55-3BA687C59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1844565" y="1658567"/>
            <a:ext cx="88812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54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(اتّكل على ربّك من كل قلبك</a:t>
            </a: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54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صلّي </a:t>
            </a:r>
            <a:r>
              <a:rPr lang="ar-SA" sz="54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بيسمع</a:t>
            </a:r>
            <a:r>
              <a:rPr lang="ar-SA" sz="54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صلاتك لأنّه </a:t>
            </a:r>
            <a:r>
              <a:rPr lang="ar-SA" sz="54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بيحبك</a:t>
            </a:r>
            <a:r>
              <a:rPr lang="ar-SA" sz="54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٢</a:t>
            </a:r>
          </a:p>
        </p:txBody>
      </p:sp>
    </p:spTree>
    <p:extLst>
      <p:ext uri="{BB962C8B-B14F-4D97-AF65-F5344CB8AC3E}">
        <p14:creationId xmlns:p14="http://schemas.microsoft.com/office/powerpoint/2010/main" val="6907780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AC2CD9-B917-D41E-815E-C640B79ACA3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00D598-A684-5FEC-ED05-AD4D7E428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813344-09F8-0D43-358B-E20B7AED3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BD3AA5-0CCF-5A85-7E41-85D2F7C98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39138" y="409862"/>
            <a:ext cx="757102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(لما بتكون متضايق</a:t>
            </a: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وتحس انك كتير </a:t>
            </a:r>
            <a:r>
              <a:rPr lang="ar-SA" sz="66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خايف</a:t>
            </a:r>
            <a:endParaRPr lang="ar-SA" sz="6600" b="0" i="0" u="none" strike="noStrike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تذكّر الله حدّك</a:t>
            </a: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وهو كل شي </a:t>
            </a:r>
            <a:r>
              <a:rPr lang="ar-SA" sz="66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شايف</a:t>
            </a: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٢</a:t>
            </a:r>
          </a:p>
        </p:txBody>
      </p:sp>
    </p:spTree>
    <p:extLst>
      <p:ext uri="{BB962C8B-B14F-4D97-AF65-F5344CB8AC3E}">
        <p14:creationId xmlns:p14="http://schemas.microsoft.com/office/powerpoint/2010/main" val="33201338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392C42-C8FB-3C50-EBF5-177AC27B4C3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C233BE-2EC5-B4A3-245A-7B9CA730C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B4EEC6-D626-3676-3CF4-03ABE2044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E21E25-CDB6-CA38-F704-9F0FF1B389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229703" y="1831255"/>
            <a:ext cx="75710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(تذكّر انه مكتوب إنك أنت محبوب) ٢</a:t>
            </a:r>
            <a:endParaRPr lang="en-LB" sz="72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A919B9-FABE-ABD6-1132-28403AD997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7183" y="4237116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276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AA41A0-67E9-F75D-CC87-DEDC346AEEB4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D5F2F5-C79E-52C7-D0AD-989D4BAA0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951A0A-FB23-7DDA-2837-3AB282B8D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117A93-DB05-472F-DFAB-412F188FA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10485" y="1400910"/>
            <a:ext cx="75710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دايماً ضل متذكّر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وقووووول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A58E3D-98E7-11C0-1108-97E52039F1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6447" y="3955455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824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CF1902-2936-A3D2-B871-7A6576B13D2A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-278220" y="6704891"/>
            <a:ext cx="12860080" cy="1531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C877E0-6368-6CF3-ABFE-A620F95D80E0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4FD3DD-9F70-5112-5227-17C22E96D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09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AE3A63-3227-9E88-5B91-3B0F8C8AF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2536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909928-0B41-5079-4C55-3BA687C59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1844565" y="1658567"/>
            <a:ext cx="88812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54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(اتّكل على ربّك من كل قلبك</a:t>
            </a: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54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صلّي </a:t>
            </a:r>
            <a:r>
              <a:rPr lang="ar-SA" sz="54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بيسمع</a:t>
            </a:r>
            <a:r>
              <a:rPr lang="ar-SA" sz="54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صلاتك لأنّه </a:t>
            </a:r>
            <a:r>
              <a:rPr lang="ar-SA" sz="54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بيحبك</a:t>
            </a:r>
            <a:r>
              <a:rPr lang="ar-SA" sz="54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٢</a:t>
            </a:r>
          </a:p>
        </p:txBody>
      </p:sp>
    </p:spTree>
    <p:extLst>
      <p:ext uri="{BB962C8B-B14F-4D97-AF65-F5344CB8AC3E}">
        <p14:creationId xmlns:p14="http://schemas.microsoft.com/office/powerpoint/2010/main" val="18350261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AC2CD9-B917-D41E-815E-C640B79ACA3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00D598-A684-5FEC-ED05-AD4D7E428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813344-09F8-0D43-358B-E20B7AED3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BD3AA5-0CCF-5A85-7E41-85D2F7C98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39138" y="409862"/>
            <a:ext cx="757102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(لما بتكون متضايق</a:t>
            </a: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وتحس انك كتير </a:t>
            </a:r>
            <a:r>
              <a:rPr lang="ar-SA" sz="66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خايف</a:t>
            </a:r>
            <a:endParaRPr lang="ar-SA" sz="6600" b="0" i="0" u="none" strike="noStrike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تذكّر الله حدّك</a:t>
            </a: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وهو كل شي </a:t>
            </a:r>
            <a:r>
              <a:rPr lang="ar-SA" sz="66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شايف</a:t>
            </a: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٢</a:t>
            </a:r>
          </a:p>
        </p:txBody>
      </p:sp>
    </p:spTree>
    <p:extLst>
      <p:ext uri="{BB962C8B-B14F-4D97-AF65-F5344CB8AC3E}">
        <p14:creationId xmlns:p14="http://schemas.microsoft.com/office/powerpoint/2010/main" val="10889709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392C42-C8FB-3C50-EBF5-177AC27B4C3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C233BE-2EC5-B4A3-245A-7B9CA730C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B4EEC6-D626-3676-3CF4-03ABE2044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E21E25-CDB6-CA38-F704-9F0FF1B389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229703" y="1831255"/>
            <a:ext cx="75710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(تذكّر انه مكتوب إنك أنت محبوب) ٢</a:t>
            </a:r>
            <a:endParaRPr lang="en-LB" sz="72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A919B9-FABE-ABD6-1132-28403AD997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7183" y="4237116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208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AA41A0-67E9-F75D-CC87-DEDC346AEEB4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D5F2F5-C79E-52C7-D0AD-989D4BAA0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951A0A-FB23-7DDA-2837-3AB282B8D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117A93-DB05-472F-DFAB-412F188FA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10485" y="1400910"/>
            <a:ext cx="75710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دايماً ضل متذكّر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وقووووول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A58E3D-98E7-11C0-1108-97E52039F1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6447" y="3955455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988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AA41A0-67E9-F75D-CC87-DEDC346AEEB4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D5F2F5-C79E-52C7-D0AD-989D4BAA0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951A0A-FB23-7DDA-2837-3AB282B8D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117A93-DB05-472F-DFAB-412F188FA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1571832" y="271952"/>
            <a:ext cx="904833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باتكل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على ربي</a:t>
            </a: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من كل قلبي</a:t>
            </a: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بصلّي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بيسمع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صلاتي</a:t>
            </a: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لانه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بيحبني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LB" sz="72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6247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AA41A0-67E9-F75D-CC87-DEDC346AEEB4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D5F2F5-C79E-52C7-D0AD-989D4BAA0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951A0A-FB23-7DDA-2837-3AB282B8D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117A93-DB05-472F-DFAB-412F188FA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638048-C5BD-477B-7BF8-EFB4FCAA9447}"/>
              </a:ext>
            </a:extLst>
          </p:cNvPr>
          <p:cNvSpPr txBox="1"/>
          <p:nvPr/>
        </p:nvSpPr>
        <p:spPr>
          <a:xfrm>
            <a:off x="4405781" y="936335"/>
            <a:ext cx="30274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  <a:cs typeface="+mj-cs"/>
              </a:rPr>
              <a:t>لعبة</a:t>
            </a:r>
            <a:endParaRPr lang="en-LB" sz="9600" dirty="0">
              <a:solidFill>
                <a:srgbClr val="F5A23A"/>
              </a:solidFill>
              <a:latin typeface="FF Yaseer" pitchFamily="2" charset="-78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265789-245D-79C7-31DD-5F549DA9BAE5}"/>
              </a:ext>
            </a:extLst>
          </p:cNvPr>
          <p:cNvSpPr txBox="1"/>
          <p:nvPr/>
        </p:nvSpPr>
        <p:spPr>
          <a:xfrm>
            <a:off x="4250179" y="2394621"/>
            <a:ext cx="3338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b="1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"احزر الصورة"</a:t>
            </a:r>
            <a:endParaRPr lang="en-US" sz="3600" b="1" dirty="0">
              <a:solidFill>
                <a:srgbClr val="673D8B"/>
              </a:solidFill>
              <a:latin typeface="FF Yasee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20040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8CE013-B798-EDB9-B799-EE6AA2CFE51F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FCE878-B795-1837-C926-C195D0BD9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E381C9-16F4-3F98-9A06-64EEE375D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9C45D9-CDCD-2AA1-3F74-5087A77A6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B05849-5C8F-414C-1953-DC055EEAB280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F4645E-5899-9CFD-485A-18908FC74838}"/>
              </a:ext>
            </a:extLst>
          </p:cNvPr>
          <p:cNvSpPr txBox="1"/>
          <p:nvPr/>
        </p:nvSpPr>
        <p:spPr>
          <a:xfrm>
            <a:off x="4065326" y="1413064"/>
            <a:ext cx="3781960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2500" b="1" dirty="0">
                <a:solidFill>
                  <a:srgbClr val="F5A23A"/>
                </a:solidFill>
              </a:rPr>
              <a:t>لعبة</a:t>
            </a:r>
            <a:endParaRPr lang="en-LB" sz="12500" b="1" dirty="0">
              <a:solidFill>
                <a:srgbClr val="F5A23A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0AEDD5-4E9F-3042-EFEB-0FE826B0FCBF}"/>
              </a:ext>
            </a:extLst>
          </p:cNvPr>
          <p:cNvSpPr txBox="1"/>
          <p:nvPr/>
        </p:nvSpPr>
        <p:spPr>
          <a:xfrm>
            <a:off x="4286962" y="3387972"/>
            <a:ext cx="3338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b="1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"حفظ الأشكال"</a:t>
            </a:r>
            <a:endParaRPr lang="en-US" sz="3600" b="1" dirty="0">
              <a:solidFill>
                <a:srgbClr val="673D8B"/>
              </a:solidFill>
              <a:latin typeface="FF Yasee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434419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197AF2-94B0-D041-0290-22DDC7AE0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06057" y="-31495229"/>
            <a:ext cx="75242058" cy="5975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148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AA41A0-67E9-F75D-CC87-DEDC346AEEB4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D5F2F5-C79E-52C7-D0AD-989D4BAA0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951A0A-FB23-7DDA-2837-3AB282B8D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117A93-DB05-472F-DFAB-412F188FA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92355A-6E89-1D06-FF60-E07E8B41ED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5866" y="858982"/>
            <a:ext cx="7772400" cy="61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911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C4420F-EFE5-A462-A26B-E08BFEDB3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60411" y="-17504228"/>
            <a:ext cx="50107566" cy="3892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666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3800790" y="1530322"/>
            <a:ext cx="4150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  <a:cs typeface="FF Yaseer" pitchFamily="2" charset="-78"/>
              </a:rPr>
              <a:t>لعبة</a:t>
            </a:r>
            <a:endParaRPr lang="en-LB" sz="9600" dirty="0">
              <a:solidFill>
                <a:srgbClr val="F5A23A"/>
              </a:solidFill>
              <a:latin typeface="FF Yaseer" pitchFamily="2" charset="-78"/>
              <a:cs typeface="FF Yaseer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2EBDFC-5A65-E461-4FF4-6A6DF07E29D1}"/>
              </a:ext>
            </a:extLst>
          </p:cNvPr>
          <p:cNvSpPr/>
          <p:nvPr/>
        </p:nvSpPr>
        <p:spPr>
          <a:xfrm>
            <a:off x="0" y="188176"/>
            <a:ext cx="12357691" cy="5604699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CDCFD0-64A9-021C-A2A7-BFDCA0F94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409E7-1E6D-65AB-18BD-58BB11F1D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AB6720-0B7C-52C0-F239-F7FAFE76EA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3377" y="5792875"/>
            <a:ext cx="13339011" cy="10898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1E3960-63F8-773D-8C9C-DB91D6485F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0158" y="2093124"/>
            <a:ext cx="6165176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391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407F1D-3490-655F-8059-8EC908A9F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127312" y="-14364942"/>
            <a:ext cx="37819196" cy="570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539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3800790" y="1530322"/>
            <a:ext cx="4150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  <a:cs typeface="FF Yaseer" pitchFamily="2" charset="-78"/>
              </a:rPr>
              <a:t>لعبة</a:t>
            </a:r>
            <a:endParaRPr lang="en-LB" sz="9600" dirty="0">
              <a:solidFill>
                <a:srgbClr val="F5A23A"/>
              </a:solidFill>
              <a:latin typeface="FF Yaseer" pitchFamily="2" charset="-78"/>
              <a:cs typeface="FF Yaseer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2EBDFC-5A65-E461-4FF4-6A6DF07E29D1}"/>
              </a:ext>
            </a:extLst>
          </p:cNvPr>
          <p:cNvSpPr/>
          <p:nvPr/>
        </p:nvSpPr>
        <p:spPr>
          <a:xfrm>
            <a:off x="0" y="188176"/>
            <a:ext cx="12357691" cy="5604699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CDCFD0-64A9-021C-A2A7-BFDCA0F94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409E7-1E6D-65AB-18BD-58BB11F1D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AB6720-0B7C-52C0-F239-F7FAFE76EA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3377" y="5792875"/>
            <a:ext cx="13339011" cy="10898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DEBBA2-3327-7477-D2AC-C9A3F30B0B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0389" y="1530322"/>
            <a:ext cx="7772400" cy="497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558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25F9D3-A326-2BF1-14A7-C2C06EC88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7" y="0"/>
            <a:ext cx="1217354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B727CE-A7FF-90B4-F1B0-C3B7E632A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2775" y="512955"/>
            <a:ext cx="443652" cy="98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252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E258CE-8CA1-0703-5E9D-06A6B395D99D}"/>
              </a:ext>
            </a:extLst>
          </p:cNvPr>
          <p:cNvSpPr/>
          <p:nvPr/>
        </p:nvSpPr>
        <p:spPr>
          <a:xfrm>
            <a:off x="-34685" y="188176"/>
            <a:ext cx="12357691" cy="560084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CF1902-2936-A3D2-B871-7A6576B13D2A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-278220" y="6704891"/>
            <a:ext cx="12860080" cy="1531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942B8C-8DCA-6D13-2641-4671E026B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33" y="5622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A4AEE2-F26B-653A-4147-C1BE09AD0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3132" y="5622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291253-A852-70A2-D93B-A8E29703B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0975" y="5767471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8A205F-B162-E742-70EF-D847329037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2549" y="38819"/>
            <a:ext cx="4130105" cy="58995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3BD510-12AA-C0DB-C8DA-2D3508AE8FDF}"/>
              </a:ext>
            </a:extLst>
          </p:cNvPr>
          <p:cNvSpPr txBox="1"/>
          <p:nvPr/>
        </p:nvSpPr>
        <p:spPr>
          <a:xfrm>
            <a:off x="3210217" y="3981983"/>
            <a:ext cx="50347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chemeClr val="bg1"/>
                </a:solidFill>
                <a:latin typeface="FF Yaseer" pitchFamily="2" charset="-78"/>
              </a:rPr>
              <a:t>القصّة</a:t>
            </a:r>
            <a:endParaRPr lang="en-LB" sz="9600" dirty="0">
              <a:solidFill>
                <a:schemeClr val="bg1"/>
              </a:solidFill>
              <a:latin typeface="FF Yaseer" pitchFamily="2" charset="-7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ED915C-AFC2-C235-BC3F-F99B72E6C2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812" y="1946860"/>
            <a:ext cx="2610335" cy="43423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5A6D51-B16F-A0B5-B88E-FCF552AE38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15763" y="1979239"/>
            <a:ext cx="2610335" cy="434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463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B59D92-B64F-1317-1E89-55E04AC85F0A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C99C46-BCF6-884F-C59F-F5A2F1083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61D33A-C11E-9E92-BD88-DE48A7674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F2EBF-29FF-8F20-EBBE-62558D6EE2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4362384" y="409862"/>
            <a:ext cx="30274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  <a:cs typeface="+mj-cs"/>
              </a:rPr>
              <a:t>ترنيمة</a:t>
            </a:r>
            <a:r>
              <a:rPr lang="en-US" sz="9600" dirty="0">
                <a:solidFill>
                  <a:srgbClr val="F5A23A"/>
                </a:solidFill>
                <a:latin typeface="FF Yaseer" pitchFamily="2" charset="-78"/>
                <a:cs typeface="+mj-cs"/>
              </a:rPr>
              <a:t> </a:t>
            </a:r>
            <a:endParaRPr lang="en-LB" sz="9600" dirty="0">
              <a:solidFill>
                <a:srgbClr val="F5A23A"/>
              </a:solidFill>
              <a:latin typeface="FF Yaseer" pitchFamily="2" charset="-78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054625" y="1958794"/>
            <a:ext cx="76430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7200" b="1" dirty="0">
                <a:solidFill>
                  <a:srgbClr val="673D8B"/>
                </a:solidFill>
              </a:rPr>
              <a:t>ملوك وملكات</a:t>
            </a:r>
            <a:endParaRPr lang="en-LB" sz="7200" b="1" dirty="0">
              <a:solidFill>
                <a:srgbClr val="673D8B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F9FFB3-3145-0654-8C27-2B66CD0FC3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3378" y="2938393"/>
            <a:ext cx="6096000" cy="2324100"/>
          </a:xfrm>
          <a:prstGeom prst="rect">
            <a:avLst/>
          </a:prstGeom>
        </p:spPr>
      </p:pic>
      <p:pic>
        <p:nvPicPr>
          <p:cNvPr id="4" name="Ebn l Malek.mp3">
            <a:hlinkClick r:id="" action="ppaction://media"/>
            <a:extLst>
              <a:ext uri="{FF2B5EF4-FFF2-40B4-BE49-F238E27FC236}">
                <a16:creationId xmlns:a16="http://schemas.microsoft.com/office/drawing/2014/main" id="{1C6F4044-4AAA-1FD1-3BAF-D007C675E6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80994" y="667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3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08714" y="1224472"/>
            <a:ext cx="6922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</a:t>
            </a:r>
            <a:r>
              <a:rPr lang="ar-SA" sz="8800" b="0" i="0" u="none" strike="noStrike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ابن الملك</a:t>
            </a:r>
            <a:endParaRPr lang="ar-SA" sz="88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بنت الملك</a:t>
            </a:r>
            <a:endParaRPr lang="en-LB" sz="88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13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B59D92-B64F-1317-1E89-55E04AC85F0A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C99C46-BCF6-884F-C59F-F5A2F1083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61D33A-C11E-9E92-BD88-DE48A7674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F2EBF-29FF-8F20-EBBE-62558D6EE2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4362384" y="409862"/>
            <a:ext cx="30274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  <a:cs typeface="+mj-cs"/>
              </a:rPr>
              <a:t>ترنيمة</a:t>
            </a:r>
            <a:r>
              <a:rPr lang="en-US" sz="9600" dirty="0">
                <a:solidFill>
                  <a:srgbClr val="F5A23A"/>
                </a:solidFill>
                <a:latin typeface="FF Yaseer" pitchFamily="2" charset="-78"/>
                <a:cs typeface="+mj-cs"/>
              </a:rPr>
              <a:t> </a:t>
            </a:r>
            <a:endParaRPr lang="en-LB" sz="9600" dirty="0">
              <a:solidFill>
                <a:srgbClr val="F5A23A"/>
              </a:solidFill>
              <a:latin typeface="FF Yaseer" pitchFamily="2" charset="-78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054625" y="1958794"/>
            <a:ext cx="76430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7200" b="1" dirty="0">
                <a:solidFill>
                  <a:srgbClr val="673D8B"/>
                </a:solidFill>
              </a:rPr>
              <a:t>ملوك وملكات</a:t>
            </a:r>
            <a:endParaRPr lang="en-LB" sz="7200" b="1" dirty="0">
              <a:solidFill>
                <a:srgbClr val="673D8B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F9FFB3-3145-0654-8C27-2B66CD0FC3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3378" y="2938393"/>
            <a:ext cx="6096000" cy="2324100"/>
          </a:xfrm>
          <a:prstGeom prst="rect">
            <a:avLst/>
          </a:prstGeom>
        </p:spPr>
      </p:pic>
      <p:pic>
        <p:nvPicPr>
          <p:cNvPr id="6" name="Ebn l Malek Day 4.mp3">
            <a:hlinkClick r:id="" action="ppaction://media"/>
            <a:extLst>
              <a:ext uri="{FF2B5EF4-FFF2-40B4-BE49-F238E27FC236}">
                <a16:creationId xmlns:a16="http://schemas.microsoft.com/office/drawing/2014/main" id="{2457658F-15B1-21E4-68BB-8AD70DC837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80994" y="4894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4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05753D-552C-7B7E-4EEF-0E53F44A4B7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BC53C8-9EAA-9446-DAC7-8384F3575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BBB34D-017E-101A-643A-9EFFA328E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518B14-79DB-E24F-942D-319C1EF3C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14909" y="426122"/>
            <a:ext cx="69224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الله حبني وميّزني </a:t>
            </a:r>
            <a:endParaRPr lang="ar-SA" sz="88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علّمني ورفعني </a:t>
            </a:r>
            <a:endParaRPr lang="ar-SA" sz="88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وعطاني قيمة فيه</a:t>
            </a:r>
            <a:endParaRPr lang="en-LB" sz="88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4CCA8C-D989-FF6D-B3AA-4A00A736B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3455" y="4581106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055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282579-A65B-6FF2-8AE4-2B77A17C918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1C3B1-5903-F5AF-BEF4-2ABAEAA22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6B67FC-5CA4-C2F3-34AB-699E1DD5A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EEC6A9-04DF-3B93-BDB4-4B7B33ED9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58304" y="1339184"/>
            <a:ext cx="6922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</a:t>
            </a:r>
            <a:r>
              <a:rPr lang="ar-SA" sz="8800" dirty="0">
                <a:solidFill>
                  <a:srgbClr val="673D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بنت</a:t>
            </a: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الملك </a:t>
            </a:r>
            <a:endParaRPr lang="ar-SA" sz="88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ابن الملك</a:t>
            </a:r>
            <a:endParaRPr lang="en-LB" sz="88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2E2825-6718-60A2-1287-84D255DD28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156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F61626-AFF5-6C22-5FE2-84E5A82CE25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BF403-6EB9-F59E-F935-891499BA8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B371B-20AF-9F68-CC8F-AA0996727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796398-4C73-D009-4351-19290D3CA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1ECE94-1D26-7D0A-5A00-EDC218200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4847" y="4578017"/>
            <a:ext cx="2524111" cy="9623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1207454" y="610136"/>
            <a:ext cx="93373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مليان قوّة وشجاعة 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ايمان وبداعة 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وكتير محبوب كتير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8458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136" y="4464978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32838" y="537855"/>
            <a:ext cx="746789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بدي كون مثل داود 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ما بخاف من جليات ولا من اسود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517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3429" y="4373497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56954" y="548246"/>
            <a:ext cx="71251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شجاع وفخور بإنّي 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ملك حسب قلب يسوع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206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282579-A65B-6FF2-8AE4-2B77A17C918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1C3B1-5903-F5AF-BEF4-2ABAEAA22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6B67FC-5CA4-C2F3-34AB-699E1DD5A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EEC6A9-04DF-3B93-BDB4-4B7B33ED9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58304" y="1339184"/>
            <a:ext cx="6922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بنت الملك </a:t>
            </a:r>
            <a:endParaRPr lang="ar-SA" sz="88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ابن الملك</a:t>
            </a:r>
            <a:endParaRPr lang="en-LB" sz="88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2E2825-6718-60A2-1287-84D255DD28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722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F61626-AFF5-6C22-5FE2-84E5A82CE25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BF403-6EB9-F59E-F935-891499BA8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B371B-20AF-9F68-CC8F-AA0996727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796398-4C73-D009-4351-19290D3CA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1ECE94-1D26-7D0A-5A00-EDC218200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4847" y="4359471"/>
            <a:ext cx="2524111" cy="9623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1207454" y="610136"/>
            <a:ext cx="93373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مليان قوّة وشجاعة 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ايمان وبداعة 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وكتير محبوب كتير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7818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8989" y="4096859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295554" y="1068116"/>
            <a:ext cx="74427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بدي كون مثل دانيال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واثق بللي عم بقود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8549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231340" y="195280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8133" y="4507487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87631" y="627321"/>
            <a:ext cx="69224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بعرف إنو هو معي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لو كنت بجب الأسود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36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64070" y="1213928"/>
            <a:ext cx="6922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بنت الملك</a:t>
            </a:r>
            <a:endParaRPr lang="ar-SA" sz="88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ابن الملك</a:t>
            </a:r>
            <a:endParaRPr lang="en-LB" sz="88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3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08714" y="1224472"/>
            <a:ext cx="6922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</a:t>
            </a:r>
            <a:r>
              <a:rPr lang="ar-SA" sz="8800" b="0" i="0" u="none" strike="noStrike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ابن الملك</a:t>
            </a:r>
            <a:endParaRPr lang="ar-SA" sz="88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بنت الملك</a:t>
            </a:r>
            <a:endParaRPr lang="en-LB" sz="88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0151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F61626-AFF5-6C22-5FE2-84E5A82CE25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BF403-6EB9-F59E-F935-891499BA8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B371B-20AF-9F68-CC8F-AA0996727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796398-4C73-D009-4351-19290D3CA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1ECE94-1D26-7D0A-5A00-EDC218200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3826" y="4596062"/>
            <a:ext cx="2524111" cy="9623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1207454" y="610136"/>
            <a:ext cx="93373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مليان قوّة وشجاعة 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ايمان وبداعة 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وكتير محبوب كتير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38089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7936" y="4518777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55321" y="599607"/>
            <a:ext cx="764541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بدي كون مثل استير 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واجه المصاعب بإيمان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5583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7425" y="4389007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034742" y="754960"/>
            <a:ext cx="807038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حبّ ودافع عن المظلوم 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وأوثق إنّي مع إلهي بأمان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762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08714" y="1224472"/>
            <a:ext cx="6922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</a:t>
            </a:r>
            <a:r>
              <a:rPr lang="ar-SA" sz="8800" b="0" i="0" u="none" strike="noStrike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ابن الملك</a:t>
            </a:r>
            <a:endParaRPr lang="ar-SA" sz="88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بنت الملك</a:t>
            </a:r>
            <a:endParaRPr lang="en-LB" sz="88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586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578017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08714" y="537855"/>
            <a:ext cx="69224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الله حبني وميّزني 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علّمني ورفعني 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وعطاني قيمة فيه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0859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F61626-AFF5-6C22-5FE2-84E5A82CE25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BF403-6EB9-F59E-F935-891499BA8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B371B-20AF-9F68-CC8F-AA0996727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796398-4C73-D009-4351-19290D3CA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1ECE94-1D26-7D0A-5A00-EDC218200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4070" y="4650079"/>
            <a:ext cx="2524111" cy="9623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1250849" y="593700"/>
            <a:ext cx="933735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ولو كنت مثل </a:t>
            </a:r>
            <a:r>
              <a:rPr lang="ar-SA" sz="66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الإبن</a:t>
            </a: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الضال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تركت قصري للمجهول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بعرف انو لازم ارجع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أنا بعيون </a:t>
            </a:r>
            <a:r>
              <a:rPr lang="ar-SA" sz="66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بيي</a:t>
            </a: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مقبول</a:t>
            </a:r>
          </a:p>
        </p:txBody>
      </p:sp>
    </p:spTree>
    <p:extLst>
      <p:ext uri="{BB962C8B-B14F-4D97-AF65-F5344CB8AC3E}">
        <p14:creationId xmlns:p14="http://schemas.microsoft.com/office/powerpoint/2010/main" val="417181707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08714" y="1224472"/>
            <a:ext cx="6922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</a:t>
            </a:r>
            <a:r>
              <a:rPr lang="ar-SA" sz="8800" b="0" i="0" u="none" strike="noStrike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ابن الملك</a:t>
            </a:r>
            <a:endParaRPr lang="ar-SA" sz="88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بنت الملك</a:t>
            </a:r>
            <a:endParaRPr lang="en-LB" sz="88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7887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578017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08714" y="537855"/>
            <a:ext cx="69224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الله حبني وميّزني 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علّمني ورفعني 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وعطاني قيمة فيه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82759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578017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08714" y="1075341"/>
            <a:ext cx="6922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واليوم اكتشفت انو 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يسوع بحبني كثير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6215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578017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11328" y="433017"/>
            <a:ext cx="69224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والاحلا</a:t>
            </a: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انو فداني 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وملك صار فيي </a:t>
            </a:r>
            <a:r>
              <a:rPr lang="ar-SA" sz="88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صيييييييييير</a:t>
            </a: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7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05753D-552C-7B7E-4EEF-0E53F44A4B7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BC53C8-9EAA-9446-DAC7-8384F3575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BBB34D-017E-101A-643A-9EFFA328E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518B14-79DB-E24F-942D-319C1EF3C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14909" y="426122"/>
            <a:ext cx="69224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الله حبني وميّزني </a:t>
            </a:r>
            <a:endParaRPr lang="ar-SA" sz="88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علّمني ورفعني </a:t>
            </a:r>
            <a:endParaRPr lang="ar-SA" sz="88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وعطاني قيمة فيه</a:t>
            </a:r>
            <a:endParaRPr lang="en-LB" sz="88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4CCA8C-D989-FF6D-B3AA-4A00A736B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3455" y="4581106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449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578017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03300" y="1276447"/>
            <a:ext cx="6922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صرت ملك 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صرت ملك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3682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578017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03300" y="425466"/>
            <a:ext cx="69224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الله حبني وميّزني 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علّمني ورفعني 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وعطاني قيمة فيه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7778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578017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03300" y="1276447"/>
            <a:ext cx="6922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صرت ملك 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صرت ملك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718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F61626-AFF5-6C22-5FE2-84E5A82CE25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BF403-6EB9-F59E-F935-891499BA8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B371B-20AF-9F68-CC8F-AA0996727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796398-4C73-D009-4351-19290D3CA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1ECE94-1D26-7D0A-5A00-EDC218200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3826" y="4596062"/>
            <a:ext cx="2524111" cy="9623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1207454" y="610136"/>
            <a:ext cx="93373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مليان قوّة وشجاعة 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ايمان وبداعة 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وكتير محبوب كتير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68384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B59D92-B64F-1317-1E89-55E04AC85F0A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C99C46-BCF6-884F-C59F-F5A2F1083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61D33A-C11E-9E92-BD88-DE48A7674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F2EBF-29FF-8F20-EBBE-62558D6EE2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4362384" y="409862"/>
            <a:ext cx="30274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  <a:cs typeface="+mj-cs"/>
              </a:rPr>
              <a:t>ترنيمة</a:t>
            </a:r>
            <a:r>
              <a:rPr lang="en-US" sz="9600" dirty="0">
                <a:solidFill>
                  <a:srgbClr val="F5A23A"/>
                </a:solidFill>
                <a:latin typeface="FF Yaseer" pitchFamily="2" charset="-78"/>
                <a:cs typeface="+mj-cs"/>
              </a:rPr>
              <a:t> </a:t>
            </a:r>
            <a:endParaRPr lang="en-LB" sz="9600" dirty="0">
              <a:solidFill>
                <a:srgbClr val="F5A23A"/>
              </a:solidFill>
              <a:latin typeface="FF Yaseer" pitchFamily="2" charset="-78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054625" y="1844440"/>
            <a:ext cx="76430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7200" b="1" dirty="0">
                <a:solidFill>
                  <a:srgbClr val="673D8B"/>
                </a:solidFill>
              </a:rPr>
              <a:t>برنس يعني أمير</a:t>
            </a:r>
            <a:endParaRPr lang="en-LB" sz="7200" b="1" dirty="0">
              <a:solidFill>
                <a:srgbClr val="673D8B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F9FFB3-3145-0654-8C27-2B66CD0FC3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3378" y="2875333"/>
            <a:ext cx="6096000" cy="2324100"/>
          </a:xfrm>
          <a:prstGeom prst="rect">
            <a:avLst/>
          </a:prstGeom>
        </p:spPr>
      </p:pic>
      <p:pic>
        <p:nvPicPr>
          <p:cNvPr id="4" name="برنس يعني أمير.mp3">
            <a:hlinkClick r:id="" action="ppaction://media"/>
            <a:extLst>
              <a:ext uri="{FF2B5EF4-FFF2-40B4-BE49-F238E27FC236}">
                <a16:creationId xmlns:a16="http://schemas.microsoft.com/office/drawing/2014/main" id="{BECAD1AD-25BA-0914-F341-5106824C3E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87118" y="6689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6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79BABF2-C446-23FF-D59E-EB588FBF0608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0F93841-60B9-8263-94B3-E5C1A2706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002957" y="269422"/>
            <a:ext cx="783313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ﺳﺎﻛﻦ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ﺑﺨﻴﻤﺔ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ﺳﺎﻛﻦ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ﺑﻘﺼﺮ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راﻛﺐ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ﺳﻴﺎرة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ﻓﺨﻤﺔ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اي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ﺑﺎص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ﻟﻠﻨﻘﻞ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BA0274-625B-D830-7DCF-E116523D6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CE93FA-581D-6D84-0EFB-64BE7AAEC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64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A9905-BEB1-4653-3816-4A518F3DF8DC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209F3E-42CB-46BD-352E-7F439986F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204657" y="323149"/>
            <a:ext cx="783313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Tajawal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ﺑﻠﻌﺐ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ﺑﺎﻟﻨﺎدي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ﺑﺎﻟﺤﺎرة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اﺻﺤﺎﺑﻲ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ﻛﻠﻨﺎ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ﻋﻨﺪه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واﺣﺪ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ﺣﺪ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اﺣﺴﻦ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اﻟﺘﺎﻧﻲ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5204D9-9F99-743C-1ACF-7A8649633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92E57D-2532-571A-560B-AB692A6E2A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4056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E9A603-9C88-6FAE-7517-B48C50E1C7FE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E7AEEC-3792-F4AE-01E7-F12384671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718473-777B-9E2A-ECF1-9A74659F3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99811" y="1390528"/>
            <a:ext cx="7833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Tajawal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ﺑﺸﻜﻠﻲ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ﺑﻠﺒﺴﻲ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4794EF-4E74-CF1C-4C61-12BE7FB5F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B3545E-FCFD-0D04-49D5-3EF20F33EB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9092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21AA59-00BE-2F8E-D571-136B64ABDCA9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DF1758-C093-2A95-2F6A-5718FE33D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7B8660-21A0-67CE-876F-E355573BC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99811" y="1249379"/>
            <a:ext cx="783313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Tajawal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ﺑﺄﻫﻠﻲ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ولا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ﺑﻐﻨﺎي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ﻓﻘﺮي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br>
              <a:rPr lang="ar-SA" sz="8000" dirty="0"/>
            </a:b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F937D3-066C-2369-A10E-A0B45C816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C9CDAE-936A-5B5F-DCDE-5277FB4E1E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2886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14DCA8-DC53-FBDE-C285-74F07E302B35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E00E6F-3E66-2CC3-91DD-0605E414D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03251" y="323149"/>
            <a:ext cx="683254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Tajawal" pitchFamily="2" charset="-78"/>
              </a:rPr>
              <a:t> 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قيمتي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ﺑﺎﻟﻬﻲ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اﻟﻠﻲ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ﻣﺎت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ﺑﺪاﻟﻲ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ﻏﻴﺮﻟﻲ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اﺣﻮاﻟﻲ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وخلاﻧﻲ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ﻟﻴﻪ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76656C-E1E4-9F3B-C38B-DDA4BCE948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7528A1-A659-9338-B067-9B7BBD040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995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1547</TotalTime>
  <Words>1163</Words>
  <Application>Microsoft Macintosh PowerPoint</Application>
  <PresentationFormat>Widescreen</PresentationFormat>
  <Paragraphs>349</Paragraphs>
  <Slides>118</Slides>
  <Notes>113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118</vt:i4>
      </vt:variant>
    </vt:vector>
  </HeadingPairs>
  <TitlesOfParts>
    <vt:vector size="126" baseType="lpstr">
      <vt:lpstr>Arial</vt:lpstr>
      <vt:lpstr>Baloo Bhaijaan</vt:lpstr>
      <vt:lpstr>Calibri</vt:lpstr>
      <vt:lpstr>Calibri Light</vt:lpstr>
      <vt:lpstr>FF Hekaya Light</vt:lpstr>
      <vt:lpstr>FF Yaseer</vt:lpstr>
      <vt:lpstr>Tajawal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Hanna</dc:creator>
  <cp:lastModifiedBy>Sarah Hanna</cp:lastModifiedBy>
  <cp:revision>71</cp:revision>
  <dcterms:created xsi:type="dcterms:W3CDTF">2024-06-18T11:59:12Z</dcterms:created>
  <dcterms:modified xsi:type="dcterms:W3CDTF">2024-07-19T11:15:12Z</dcterms:modified>
</cp:coreProperties>
</file>